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3"/>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roxima Nova"/>
      <p:regular r:id="rId27"/>
      <p:bold r:id="rId28"/>
      <p:italic r:id="rId29"/>
      <p:boldItalic r:id="rId30"/>
    </p:embeddedFont>
    <p:embeddedFont>
      <p:font typeface="Overpass"/>
      <p:regular r:id="rId31"/>
      <p:bold r:id="rId32"/>
      <p:italic r:id="rId33"/>
      <p:boldItalic r:id="rId34"/>
    </p:embeddedFont>
    <p:embeddedFont>
      <p:font typeface="Overpass Light"/>
      <p:regular r:id="rId35"/>
      <p:bold r:id="rId36"/>
      <p:italic r:id="rId37"/>
      <p:boldItalic r:id="rId38"/>
    </p:embeddedFont>
    <p:embeddedFont>
      <p:font typeface="Overpass SemiBold"/>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verpassSemiBold-bold.fntdata"/><Relationship Id="rId20" Type="http://schemas.openxmlformats.org/officeDocument/2006/relationships/slide" Target="slides/slide15.xml"/><Relationship Id="rId42" Type="http://schemas.openxmlformats.org/officeDocument/2006/relationships/font" Target="fonts/OverpassSemiBold-boldItalic.fntdata"/><Relationship Id="rId41" Type="http://schemas.openxmlformats.org/officeDocument/2006/relationships/font" Target="fonts/OverpassSemi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verpass-regular.fntdata"/><Relationship Id="rId30" Type="http://schemas.openxmlformats.org/officeDocument/2006/relationships/font" Target="fonts/ProximaNova-boldItalic.fntdata"/><Relationship Id="rId11" Type="http://schemas.openxmlformats.org/officeDocument/2006/relationships/slide" Target="slides/slide6.xml"/><Relationship Id="rId33" Type="http://schemas.openxmlformats.org/officeDocument/2006/relationships/font" Target="fonts/Overpass-italic.fntdata"/><Relationship Id="rId10" Type="http://schemas.openxmlformats.org/officeDocument/2006/relationships/slide" Target="slides/slide5.xml"/><Relationship Id="rId32" Type="http://schemas.openxmlformats.org/officeDocument/2006/relationships/font" Target="fonts/Overpass-bold.fntdata"/><Relationship Id="rId13" Type="http://schemas.openxmlformats.org/officeDocument/2006/relationships/slide" Target="slides/slide8.xml"/><Relationship Id="rId35" Type="http://schemas.openxmlformats.org/officeDocument/2006/relationships/font" Target="fonts/OverpassLight-regular.fntdata"/><Relationship Id="rId12" Type="http://schemas.openxmlformats.org/officeDocument/2006/relationships/slide" Target="slides/slide7.xml"/><Relationship Id="rId34" Type="http://schemas.openxmlformats.org/officeDocument/2006/relationships/font" Target="fonts/Overpass-boldItalic.fntdata"/><Relationship Id="rId15" Type="http://schemas.openxmlformats.org/officeDocument/2006/relationships/slide" Target="slides/slide10.xml"/><Relationship Id="rId37" Type="http://schemas.openxmlformats.org/officeDocument/2006/relationships/font" Target="fonts/OverpassLight-italic.fntdata"/><Relationship Id="rId14" Type="http://schemas.openxmlformats.org/officeDocument/2006/relationships/slide" Target="slides/slide9.xml"/><Relationship Id="rId36" Type="http://schemas.openxmlformats.org/officeDocument/2006/relationships/font" Target="fonts/OverpassLight-bold.fntdata"/><Relationship Id="rId17" Type="http://schemas.openxmlformats.org/officeDocument/2006/relationships/slide" Target="slides/slide12.xml"/><Relationship Id="rId39" Type="http://schemas.openxmlformats.org/officeDocument/2006/relationships/font" Target="fonts/OverpassSemiBold-regular.fntdata"/><Relationship Id="rId16" Type="http://schemas.openxmlformats.org/officeDocument/2006/relationships/slide" Target="slides/slide11.xml"/><Relationship Id="rId38" Type="http://schemas.openxmlformats.org/officeDocument/2006/relationships/font" Target="fonts/OverpassLigh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982d648645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982d648645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99a256d6d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99a256d6d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Yes, most of the challenges that we saw are valid, but there goes a famous quote ‘</a:t>
            </a:r>
            <a:r>
              <a:rPr lang="en">
                <a:solidFill>
                  <a:schemeClr val="dk1"/>
                </a:solidFill>
              </a:rPr>
              <a:t>In the midst of chaos there is also an opportunity!’</a:t>
            </a:r>
            <a:endParaRPr>
              <a:solidFill>
                <a:schemeClr val="dk1"/>
              </a:solidFill>
            </a:endParaRPr>
          </a:p>
          <a:p>
            <a:pPr indent="0" lvl="0" marL="0" rtl="0" algn="l">
              <a:spcBef>
                <a:spcPts val="0"/>
              </a:spcBef>
              <a:spcAft>
                <a:spcPts val="0"/>
              </a:spcAft>
              <a:buNone/>
            </a:pPr>
            <a:r>
              <a:rPr lang="en">
                <a:solidFill>
                  <a:schemeClr val="dk1"/>
                </a:solidFill>
              </a:rPr>
              <a:t>So, may be it is worth considering how can we work with the challenges and have better work ways to help get to a common team goal.</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99da7d9ad3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99da7d9ad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Unsure about how exactly can one beat the challenges?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I think it is a good idea to first have a look at the phases that we have in a project lifecycle. We also know that we have a lifecycle for content development.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that case, it would be a good idea to see if we can map these two cycles, so that we can work in parallel.</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99da7d9ad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99da7d9ad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 PLC includes the phases like Initiate &gt; Plan &gt; Execute &gt; Monitor and Control &gt; Close.</a:t>
            </a:r>
            <a:endParaRPr/>
          </a:p>
          <a:p>
            <a:pPr indent="0" lvl="0" marL="0" rtl="0" algn="l">
              <a:spcBef>
                <a:spcPts val="0"/>
              </a:spcBef>
              <a:spcAft>
                <a:spcPts val="0"/>
              </a:spcAft>
              <a:buNone/>
            </a:pPr>
            <a:r>
              <a:rPr lang="en"/>
              <a:t>During the ‘Initiate’ phase, the PMs bring in the market requirements, review the backlog items, and the teams discuss to list the MVPs, nice to </a:t>
            </a:r>
            <a:r>
              <a:rPr lang="en"/>
              <a:t>haves</a:t>
            </a:r>
            <a:r>
              <a:rPr lang="en"/>
              <a:t>, and the to-be deferred candidates. </a:t>
            </a:r>
            <a:endParaRPr/>
          </a:p>
          <a:p>
            <a:pPr indent="0" lvl="0" marL="0" rtl="0" algn="l">
              <a:spcBef>
                <a:spcPts val="0"/>
              </a:spcBef>
              <a:spcAft>
                <a:spcPts val="0"/>
              </a:spcAft>
              <a:buNone/>
            </a:pPr>
            <a:r>
              <a:rPr lang="en"/>
              <a:t>The Planning phase is mostly an exploration phase where the team discusses the functionalities a bit more in detail to come up with a plan that can be executed to develop the software.</a:t>
            </a:r>
            <a:endParaRPr/>
          </a:p>
          <a:p>
            <a:pPr indent="0" lvl="0" marL="0" rtl="0" algn="l">
              <a:spcBef>
                <a:spcPts val="0"/>
              </a:spcBef>
              <a:spcAft>
                <a:spcPts val="0"/>
              </a:spcAft>
              <a:buNone/>
            </a:pPr>
            <a:r>
              <a:rPr lang="en"/>
              <a:t>Execution phase is when the developers begin to code, QEs begin to test, and the rest of the contributors begin work at their end as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same lines, a CLC can have phases like Research &gt; Plan &gt; Estimate &gt; Write &gt; Edit &gt; Review &gt; Publish.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to beat most of the challenges, we need to map the CLC phases with the PLC phases.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99da7d9ad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99da7d9ad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this is more or less how you can map the phases from the two life cycles.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a:t>
            </a:r>
            <a:r>
              <a:rPr lang="en"/>
              <a:t>theoretically</a:t>
            </a:r>
            <a:r>
              <a:rPr lang="en"/>
              <a:t> it looks great. But one can still be unsure of what exactly can be done as part of these phase to beat the challenges.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99da7d9ad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99da7d9ad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must have noticed, most of the core work seems to be happening in the Initiate, Planning, and Execution phase. </a:t>
            </a:r>
            <a:endParaRPr/>
          </a:p>
          <a:p>
            <a:pPr indent="0" lvl="0" marL="0" rtl="0" algn="l">
              <a:spcBef>
                <a:spcPts val="0"/>
              </a:spcBef>
              <a:spcAft>
                <a:spcPts val="0"/>
              </a:spcAft>
              <a:buNone/>
            </a:pPr>
            <a:r>
              <a:rPr lang="en"/>
              <a:t>So, let’s focus on these three phases and dig a bit more on what can be done from the doc side to work hand-in-hand with the team.</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99da7d9ad3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99da7d9ad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addition to the input challenges, we also saw a few challenges in terms of the time and number of meetings that we are required to attend. How can we beat these challenges?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Well, to address these challenges…………...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99da7d9ad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99da7d9ad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key point that would help you beat any challenge is- Get involved, build rapport, be a team member, take ownership!</a:t>
            </a:r>
            <a:endParaRPr/>
          </a:p>
          <a:p>
            <a:pPr indent="0" lvl="0" marL="0" rtl="0" algn="l">
              <a:spcBef>
                <a:spcPts val="0"/>
              </a:spcBef>
              <a:spcAft>
                <a:spcPts val="0"/>
              </a:spcAft>
              <a:buNone/>
            </a:pPr>
            <a:r>
              <a:rPr lang="en"/>
              <a:t>The more you get involved, the more you get to learn about what’s been worked upon, why, and how. All these factors provide you the required inputs for documenting the piece of work.</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99da7d9ad3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99da7d9ad3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saw a number of challenges that writers have to deal with. But, on the flip side, there definitely are a few benefits that we can enjoy.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Wonder what?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99da7d9ad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99da7d9ad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it may still feel missed out and not having to speak about many things unlike the dev and QE teams, you definitely have learnt and added a couple of skills. </a:t>
            </a:r>
            <a:endParaRPr/>
          </a:p>
          <a:p>
            <a:pPr indent="0" lvl="0" marL="0" rtl="0" algn="l">
              <a:spcBef>
                <a:spcPts val="0"/>
              </a:spcBef>
              <a:spcAft>
                <a:spcPts val="0"/>
              </a:spcAft>
              <a:buNone/>
            </a:pPr>
            <a:r>
              <a:rPr lang="en"/>
              <a:t>You definitely have acquired knowledge about the technology, software, market requirements, and so on.</a:t>
            </a:r>
            <a:endParaRPr/>
          </a:p>
          <a:p>
            <a:pPr indent="0" lvl="0" marL="0" rtl="0" algn="l">
              <a:spcBef>
                <a:spcPts val="0"/>
              </a:spcBef>
              <a:spcAft>
                <a:spcPts val="0"/>
              </a:spcAft>
              <a:buNone/>
            </a:pPr>
            <a:r>
              <a:rPr lang="en"/>
              <a:t>You definitely have built a good rapport with the team members. By now they would be definitely knowing whom to reach out to when they need any doc-side help.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99da7d9ad3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99da7d9ad3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But may be adding to something more than just the product documentation is what makes one feel accomplished.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lastly, I have a few recommendations and ideas about the areas where you can step outside of a writer’s role and contribute to a project.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9a256d6d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99a256d6d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Everyone,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am Shweta and I am tuning in from Prague, Czech Republic.</a:t>
            </a:r>
            <a:endParaRPr/>
          </a:p>
          <a:p>
            <a:pPr indent="0" lvl="0" marL="0" rtl="0" algn="l">
              <a:spcBef>
                <a:spcPts val="0"/>
              </a:spcBef>
              <a:spcAft>
                <a:spcPts val="0"/>
              </a:spcAft>
              <a:buNone/>
            </a:pPr>
            <a:r>
              <a:rPr lang="en"/>
              <a:t>I work with a team of technical writers, content strategists, and various cross-functional teams at Red Hat, for RHEL platform.</a:t>
            </a:r>
            <a:endParaRPr/>
          </a:p>
          <a:p>
            <a:pPr indent="0" lvl="0" marL="0" rtl="0" algn="l">
              <a:spcBef>
                <a:spcPts val="0"/>
              </a:spcBef>
              <a:spcAft>
                <a:spcPts val="0"/>
              </a:spcAft>
              <a:buNone/>
            </a:pPr>
            <a:r>
              <a:rPr lang="en"/>
              <a:t>I got trained in agile </a:t>
            </a:r>
            <a:r>
              <a:rPr lang="en"/>
              <a:t>methodologies during my past role at Veritas Technologies, India.</a:t>
            </a:r>
            <a:endParaRPr/>
          </a:p>
          <a:p>
            <a:pPr indent="0" lvl="0" marL="0" rtl="0" algn="l">
              <a:spcBef>
                <a:spcPts val="0"/>
              </a:spcBef>
              <a:spcAft>
                <a:spcPts val="0"/>
              </a:spcAft>
              <a:buNone/>
            </a:pPr>
            <a:r>
              <a:rPr lang="en"/>
              <a:t>When I was there, agile was implemented across the company and team leads were given trainings to follow and implement agile in their respective teams.</a:t>
            </a:r>
            <a:endParaRPr/>
          </a:p>
          <a:p>
            <a:pPr indent="0" lvl="0" marL="0" rtl="0" algn="l">
              <a:spcBef>
                <a:spcPts val="0"/>
              </a:spcBef>
              <a:spcAft>
                <a:spcPts val="0"/>
              </a:spcAft>
              <a:buNone/>
            </a:pPr>
            <a:r>
              <a:rPr lang="en"/>
              <a:t>So, ever since then I have had a focus on working with the teams in an agile environment.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99da7d9ad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99da7d9ad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99a256d6d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99a256d6d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982d648645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982d648645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agenda for today.</a:t>
            </a:r>
            <a:endParaRPr/>
          </a:p>
          <a:p>
            <a:pPr indent="0" lvl="0" marL="0" rtl="0" algn="l">
              <a:spcBef>
                <a:spcPts val="0"/>
              </a:spcBef>
              <a:spcAft>
                <a:spcPts val="0"/>
              </a:spcAft>
              <a:buNone/>
            </a:pPr>
            <a:r>
              <a:rPr lang="en"/>
              <a:t>I would like to start with a short introduction to agile- What is agile, what does it all mean, what are the basics, and then go into the challenges for technical writers and how they can walk hand-in-hand with the agile teams.</a:t>
            </a:r>
            <a:endParaRPr/>
          </a:p>
          <a:p>
            <a:pPr indent="0" lvl="0" marL="0" rtl="0" algn="l">
              <a:spcBef>
                <a:spcPts val="0"/>
              </a:spcBef>
              <a:spcAft>
                <a:spcPts val="0"/>
              </a:spcAft>
              <a:buNone/>
            </a:pPr>
            <a:r>
              <a:rPr lang="en"/>
              <a:t>We will also see what benefits can agile bring to us as writers, where I would also like to have some recommendations and ideas for the extra work that we as writers can do.</a:t>
            </a:r>
            <a:endParaRPr/>
          </a:p>
          <a:p>
            <a:pPr indent="0" lvl="0" marL="0" rtl="0" algn="l">
              <a:spcBef>
                <a:spcPts val="0"/>
              </a:spcBef>
              <a:spcAft>
                <a:spcPts val="0"/>
              </a:spcAft>
              <a:buNone/>
            </a:pPr>
            <a:r>
              <a:rPr lang="en"/>
              <a:t>And then we have a Q&amp;A session.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While we progress through this discussion, we will also have some small polls on and off.</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982d648645_0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982d648645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we start, I would like to take a small poll to figure out how many of us here have any experience to work with agile teams and what everyone already knows about agile.</a:t>
            </a:r>
            <a:endParaRPr/>
          </a:p>
          <a:p>
            <a:pPr indent="0" lvl="0" marL="0" rtl="0" algn="l">
              <a:spcBef>
                <a:spcPts val="0"/>
              </a:spcBef>
              <a:spcAft>
                <a:spcPts val="0"/>
              </a:spcAft>
              <a:buNone/>
            </a:pPr>
            <a:r>
              <a:rPr lang="en"/>
              <a:t>So, I would like to know how many of you:</a:t>
            </a:r>
            <a:endParaRPr/>
          </a:p>
          <a:p>
            <a:pPr indent="-317500" lvl="0" marL="457200" rtl="0" algn="l">
              <a:spcBef>
                <a:spcPts val="0"/>
              </a:spcBef>
              <a:spcAft>
                <a:spcPts val="0"/>
              </a:spcAft>
              <a:buSzPts val="1400"/>
              <a:buChar char="●"/>
            </a:pPr>
            <a:r>
              <a:rPr lang="en"/>
              <a:t>Are already working with agile teams</a:t>
            </a:r>
            <a:endParaRPr/>
          </a:p>
          <a:p>
            <a:pPr indent="-317500" lvl="0" marL="457200" rtl="0" algn="l">
              <a:spcBef>
                <a:spcPts val="0"/>
              </a:spcBef>
              <a:spcAft>
                <a:spcPts val="0"/>
              </a:spcAft>
              <a:buSzPts val="1400"/>
              <a:buChar char="●"/>
            </a:pPr>
            <a:r>
              <a:rPr lang="en"/>
              <a:t>Have you worked with agile teams in the past</a:t>
            </a:r>
            <a:endParaRPr/>
          </a:p>
          <a:p>
            <a:pPr indent="-317500" lvl="0" marL="457200" rtl="0" algn="l">
              <a:spcBef>
                <a:spcPts val="0"/>
              </a:spcBef>
              <a:spcAft>
                <a:spcPts val="0"/>
              </a:spcAft>
              <a:buSzPts val="1400"/>
              <a:buChar char="●"/>
            </a:pPr>
            <a:r>
              <a:rPr lang="en"/>
              <a:t>Only know about it in theory</a:t>
            </a:r>
            <a:endParaRPr/>
          </a:p>
          <a:p>
            <a:pPr indent="-317500" lvl="0" marL="457200" rtl="0" algn="l">
              <a:spcBef>
                <a:spcPts val="0"/>
              </a:spcBef>
              <a:spcAft>
                <a:spcPts val="0"/>
              </a:spcAft>
              <a:buSzPts val="1400"/>
              <a:buChar char="●"/>
            </a:pPr>
            <a:r>
              <a:rPr lang="en"/>
              <a:t>Don’t know anything or very little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chat, put in a +1 if you are working or have worked with agile teams or -1 if you know about agile only in theory or know very little about 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982d648645_0_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982d648645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Agile was born in 2001, when a few experts and software developers came together to retrospect their projects. </a:t>
            </a:r>
            <a:endParaRPr/>
          </a:p>
          <a:p>
            <a:pPr indent="0" lvl="0" marL="0" rtl="0" algn="l">
              <a:spcBef>
                <a:spcPts val="0"/>
              </a:spcBef>
              <a:spcAft>
                <a:spcPts val="0"/>
              </a:spcAft>
              <a:buNone/>
            </a:pPr>
            <a:r>
              <a:rPr lang="en"/>
              <a:t>Earlier to that, projects had defined milestones and everyone would plan at the </a:t>
            </a:r>
            <a:r>
              <a:rPr lang="en"/>
              <a:t>beginning</a:t>
            </a:r>
            <a:r>
              <a:rPr lang="en"/>
              <a:t>, then develop everything as per the plan, then test everything that was developed, and then at the end work on various other deliverables.</a:t>
            </a:r>
            <a:endParaRPr/>
          </a:p>
          <a:p>
            <a:pPr indent="0" lvl="0" marL="0" rtl="0" algn="l">
              <a:spcBef>
                <a:spcPts val="0"/>
              </a:spcBef>
              <a:spcAft>
                <a:spcPts val="0"/>
              </a:spcAft>
              <a:buNone/>
            </a:pPr>
            <a:r>
              <a:rPr lang="en"/>
              <a:t>But it was observed that the project milestones were delayed, project was never in budget, the documentation was not given enough thought, and </a:t>
            </a:r>
            <a:r>
              <a:rPr lang="en"/>
              <a:t>maybe</a:t>
            </a:r>
            <a:r>
              <a:rPr lang="en"/>
              <a:t> even the requirements </a:t>
            </a:r>
            <a:r>
              <a:rPr lang="en"/>
              <a:t>were not</a:t>
            </a:r>
            <a:r>
              <a:rPr lang="en"/>
              <a:t> </a:t>
            </a:r>
            <a:r>
              <a:rPr lang="en"/>
              <a:t>fulfilled</a:t>
            </a:r>
            <a:r>
              <a:rPr lang="en"/>
              <a:t>.</a:t>
            </a:r>
            <a:endParaRPr/>
          </a:p>
          <a:p>
            <a:pPr indent="0" lvl="0" marL="0" rtl="0" algn="l">
              <a:spcBef>
                <a:spcPts val="0"/>
              </a:spcBef>
              <a:spcAft>
                <a:spcPts val="0"/>
              </a:spcAft>
              <a:buNone/>
            </a:pPr>
            <a:r>
              <a:rPr lang="en"/>
              <a:t>This lead the experts to reconsider the software development cycle to make it more lean and agile. </a:t>
            </a:r>
            <a:endParaRPr/>
          </a:p>
          <a:p>
            <a:pPr indent="0" lvl="0" marL="0" rtl="0" algn="l">
              <a:spcBef>
                <a:spcPts val="0"/>
              </a:spcBef>
              <a:spcAft>
                <a:spcPts val="0"/>
              </a:spcAft>
              <a:buNone/>
            </a:pPr>
            <a:r>
              <a:rPr lang="en"/>
              <a:t>As a result of this retrospective, the experts published something called as agile manifesto with the core principles that you see here. </a:t>
            </a:r>
            <a:endParaRPr/>
          </a:p>
          <a:p>
            <a:pPr indent="0" lvl="0" marL="0" rtl="0" algn="l">
              <a:spcBef>
                <a:spcPts val="0"/>
              </a:spcBef>
              <a:spcAft>
                <a:spcPts val="0"/>
              </a:spcAft>
              <a:buNone/>
            </a:pPr>
            <a:r>
              <a:rPr lang="en"/>
              <a:t>The principles emphasize that teams should interact more and should also get involved in customer interactions. It also highlights how important it is for the team to often review the plan, test things, and continuously make the required changes, rather than adhering to a fixed process and plan that might not fit in by the time it takes shape. In a nutshell they realized that the team is at the core of everything and so the focus was more on team interactions rather than the setup.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they moved ahead, they realized the second point was a big misunderstanding. People assumed that they didn’t really need documentation and the product itself was sufficient for the users. Also, software developers hated to write documentation and did not prefer to set time to pass on the required information to the technical writers.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99da7d9a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99da7d9a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result, the agile manifesto has a few principles and a methodology for developing a software.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part of the incremental development, the requirements that are just in form of high-level asks are broken into logical business use cases (called the epics) and then each of this use case is further broken down into stories and tasks.</a:t>
            </a:r>
            <a:endParaRPr/>
          </a:p>
          <a:p>
            <a:pPr indent="0" lvl="0" marL="0" rtl="0" algn="l">
              <a:spcBef>
                <a:spcPts val="0"/>
              </a:spcBef>
              <a:spcAft>
                <a:spcPts val="0"/>
              </a:spcAft>
              <a:buNone/>
            </a:pPr>
            <a:r>
              <a:rPr lang="en"/>
              <a:t>Also, rather than first developing everything and then testing, the work is done in smaller time periods called sprints where you do developing, testing, reviewing, and documenting. So, ideally at the end of the sprint, everything that was planned for that sprint should be ready such that it is a functioning software </a:t>
            </a:r>
            <a:r>
              <a:rPr lang="en"/>
              <a:t>piece </a:t>
            </a:r>
            <a:r>
              <a:rPr lang="en"/>
              <a:t>that can be shipped to the customer. And then the next cycle starts for the next piece. This way the progress is always measured in terms of functioning software, and at the end, you combine all pieces to deliver a complete piece of software. This way the projects stay in budget and are delivered without much delays.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for the team, it is something that is important and at the core of agile. The comprises of a mixed group of people from the cross-functional teams like PMs, development, QE, UX, and documentation come together to form a scrum team and they work together to contribute to the progress of the software development. So, everything here is about cooperation and communication in between the team members, and the way they organize themselves to do the work. The important aspect and basis of everything is taking ownership and being responsible for the work that is </a:t>
            </a:r>
            <a:r>
              <a:rPr lang="en"/>
              <a:t>committed by the team</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next important thing is the agile methodology where the team builds user stories, </a:t>
            </a:r>
            <a:r>
              <a:rPr lang="en"/>
              <a:t>assigns them to </a:t>
            </a:r>
            <a:r>
              <a:rPr lang="en"/>
              <a:t>sprints, and then tracks them. The key factor here is transparency, continuous feedback, and change. </a:t>
            </a:r>
            <a:endParaRPr/>
          </a:p>
          <a:p>
            <a:pPr indent="0" lvl="0" marL="0" rtl="0" algn="l">
              <a:spcBef>
                <a:spcPts val="0"/>
              </a:spcBef>
              <a:spcAft>
                <a:spcPts val="0"/>
              </a:spcAft>
              <a:buNone/>
            </a:pPr>
            <a:r>
              <a:rPr lang="en"/>
              <a:t>Rather than hiding things, the team needs to be transparent in terms of what’s done, what’s pending, what is in progress and so on. This helps to analyze and plan for the next sprint and how much can be achieved overall.</a:t>
            </a:r>
            <a:endParaRPr/>
          </a:p>
          <a:p>
            <a:pPr indent="0" lvl="0" marL="0" rtl="0" algn="l">
              <a:spcBef>
                <a:spcPts val="0"/>
              </a:spcBef>
              <a:spcAft>
                <a:spcPts val="0"/>
              </a:spcAft>
              <a:buNone/>
            </a:pPr>
            <a:r>
              <a:rPr lang="en"/>
              <a:t>It not only helps the management to get the status, but also helps the individuals to make a note of how they are placed, what’s on priority, and so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Often people prefer tracking Jira tickets or cards on Jira dashboard to keep a track of how things are moving.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99a256d6d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99a256d6d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we had a quick overview of agile principles and </a:t>
            </a:r>
            <a:r>
              <a:rPr lang="en"/>
              <a:t>methodologies</a:t>
            </a:r>
            <a:r>
              <a:rPr lang="en"/>
              <a:t>, and also know that some of us have experience of working with agile teams, it would be good to share how good or bad is our experience with agile.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put in +1 if your experience has been good, and a -1 if it wasn’t a good experience.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if writer’s were asked to stick their challenges on a jam board, how would the jam board look like?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99a256d6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99a256d6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Does this echo our experiences?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99da7d9ad3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99da7d9ad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I am sure writers would like to add a few more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14.png"/><Relationship Id="rId7"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 Id="rId3"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 Id="rId3"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 Id="rId3"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0.png"/><Relationship Id="rId3"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8.png"/><Relationship Id="rId3"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type="title">
  <p:cSld name="TITLE">
    <p:spTree>
      <p:nvGrpSpPr>
        <p:cNvPr id="10" name="Shape 10"/>
        <p:cNvGrpSpPr/>
        <p:nvPr/>
      </p:nvGrpSpPr>
      <p:grpSpPr>
        <a:xfrm>
          <a:off x="0" y="0"/>
          <a:ext cx="0" cy="0"/>
          <a:chOff x="0" y="0"/>
          <a:chExt cx="0" cy="0"/>
        </a:xfrm>
      </p:grpSpPr>
      <p:sp>
        <p:nvSpPr>
          <p:cNvPr id="11" name="Google Shape;11;p2"/>
          <p:cNvSpPr txBox="1"/>
          <p:nvPr>
            <p:ph idx="1" type="subTitle"/>
          </p:nvPr>
        </p:nvSpPr>
        <p:spPr>
          <a:xfrm>
            <a:off x="826650" y="1708181"/>
            <a:ext cx="3753900" cy="2463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atin typeface="Proxima Nova"/>
                <a:ea typeface="Proxima Nova"/>
                <a:cs typeface="Proxima Nova"/>
                <a:sym typeface="Proxima Nova"/>
              </a:defRPr>
            </a:lvl1pPr>
            <a:lvl2pPr lvl="1" rtl="0">
              <a:spcBef>
                <a:spcPts val="0"/>
              </a:spcBef>
              <a:spcAft>
                <a:spcPts val="0"/>
              </a:spcAft>
              <a:buNone/>
              <a:defRPr sz="1600">
                <a:latin typeface="Proxima Nova"/>
                <a:ea typeface="Proxima Nova"/>
                <a:cs typeface="Proxima Nova"/>
                <a:sym typeface="Proxima Nova"/>
              </a:defRPr>
            </a:lvl2pPr>
            <a:lvl3pPr lvl="2" rtl="0">
              <a:spcBef>
                <a:spcPts val="0"/>
              </a:spcBef>
              <a:spcAft>
                <a:spcPts val="0"/>
              </a:spcAft>
              <a:buNone/>
              <a:defRPr sz="1600">
                <a:latin typeface="Proxima Nova"/>
                <a:ea typeface="Proxima Nova"/>
                <a:cs typeface="Proxima Nova"/>
                <a:sym typeface="Proxima Nova"/>
              </a:defRPr>
            </a:lvl3pPr>
            <a:lvl4pPr lvl="3" rtl="0">
              <a:spcBef>
                <a:spcPts val="0"/>
              </a:spcBef>
              <a:spcAft>
                <a:spcPts val="0"/>
              </a:spcAft>
              <a:buNone/>
              <a:defRPr sz="1600">
                <a:latin typeface="Proxima Nova"/>
                <a:ea typeface="Proxima Nova"/>
                <a:cs typeface="Proxima Nova"/>
                <a:sym typeface="Proxima Nova"/>
              </a:defRPr>
            </a:lvl4pPr>
            <a:lvl5pPr lvl="4" rtl="0">
              <a:spcBef>
                <a:spcPts val="0"/>
              </a:spcBef>
              <a:spcAft>
                <a:spcPts val="0"/>
              </a:spcAft>
              <a:buNone/>
              <a:defRPr sz="1600">
                <a:latin typeface="Proxima Nova"/>
                <a:ea typeface="Proxima Nova"/>
                <a:cs typeface="Proxima Nova"/>
                <a:sym typeface="Proxima Nova"/>
              </a:defRPr>
            </a:lvl5pPr>
            <a:lvl6pPr lvl="5" rtl="0">
              <a:spcBef>
                <a:spcPts val="0"/>
              </a:spcBef>
              <a:spcAft>
                <a:spcPts val="0"/>
              </a:spcAft>
              <a:buNone/>
              <a:defRPr sz="1600">
                <a:latin typeface="Proxima Nova"/>
                <a:ea typeface="Proxima Nova"/>
                <a:cs typeface="Proxima Nova"/>
                <a:sym typeface="Proxima Nova"/>
              </a:defRPr>
            </a:lvl6pPr>
            <a:lvl7pPr lvl="6" rtl="0">
              <a:spcBef>
                <a:spcPts val="0"/>
              </a:spcBef>
              <a:spcAft>
                <a:spcPts val="0"/>
              </a:spcAft>
              <a:buNone/>
              <a:defRPr sz="1600">
                <a:latin typeface="Proxima Nova"/>
                <a:ea typeface="Proxima Nova"/>
                <a:cs typeface="Proxima Nova"/>
                <a:sym typeface="Proxima Nova"/>
              </a:defRPr>
            </a:lvl7pPr>
            <a:lvl8pPr lvl="7" rtl="0">
              <a:spcBef>
                <a:spcPts val="0"/>
              </a:spcBef>
              <a:spcAft>
                <a:spcPts val="0"/>
              </a:spcAft>
              <a:buNone/>
              <a:defRPr sz="1600">
                <a:latin typeface="Proxima Nova"/>
                <a:ea typeface="Proxima Nova"/>
                <a:cs typeface="Proxima Nova"/>
                <a:sym typeface="Proxima Nova"/>
              </a:defRPr>
            </a:lvl8pPr>
            <a:lvl9pPr lvl="8" rtl="0">
              <a:spcBef>
                <a:spcPts val="0"/>
              </a:spcBef>
              <a:spcAft>
                <a:spcPts val="0"/>
              </a:spcAft>
              <a:buNone/>
              <a:defRPr sz="1600">
                <a:latin typeface="Proxima Nova"/>
                <a:ea typeface="Proxima Nova"/>
                <a:cs typeface="Proxima Nova"/>
                <a:sym typeface="Proxima Nova"/>
              </a:defRPr>
            </a:lvl9pPr>
          </a:lstStyle>
          <a:p/>
        </p:txBody>
      </p:sp>
      <p:sp>
        <p:nvSpPr>
          <p:cNvPr id="12" name="Google Shape;12;p2"/>
          <p:cNvSpPr txBox="1"/>
          <p:nvPr>
            <p:ph idx="2" type="subTitle"/>
          </p:nvPr>
        </p:nvSpPr>
        <p:spPr>
          <a:xfrm>
            <a:off x="826650" y="1999125"/>
            <a:ext cx="3753900" cy="246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200">
                <a:solidFill>
                  <a:schemeClr val="dk2"/>
                </a:solidFill>
                <a:latin typeface="Proxima Nova"/>
                <a:ea typeface="Proxima Nova"/>
                <a:cs typeface="Proxima Nova"/>
                <a:sym typeface="Proxima Nova"/>
              </a:defRPr>
            </a:lvl1pPr>
            <a:lvl2pPr lvl="1" rtl="0">
              <a:spcBef>
                <a:spcPts val="0"/>
              </a:spcBef>
              <a:spcAft>
                <a:spcPts val="0"/>
              </a:spcAft>
              <a:buNone/>
              <a:defRPr sz="1200">
                <a:solidFill>
                  <a:schemeClr val="dk2"/>
                </a:solidFill>
                <a:latin typeface="Proxima Nova"/>
                <a:ea typeface="Proxima Nova"/>
                <a:cs typeface="Proxima Nova"/>
                <a:sym typeface="Proxima Nova"/>
              </a:defRPr>
            </a:lvl2pPr>
            <a:lvl3pPr lvl="2" rtl="0">
              <a:spcBef>
                <a:spcPts val="0"/>
              </a:spcBef>
              <a:spcAft>
                <a:spcPts val="0"/>
              </a:spcAft>
              <a:buNone/>
              <a:defRPr sz="1200">
                <a:solidFill>
                  <a:schemeClr val="dk2"/>
                </a:solidFill>
                <a:latin typeface="Proxima Nova"/>
                <a:ea typeface="Proxima Nova"/>
                <a:cs typeface="Proxima Nova"/>
                <a:sym typeface="Proxima Nova"/>
              </a:defRPr>
            </a:lvl3pPr>
            <a:lvl4pPr lvl="3" rtl="0">
              <a:spcBef>
                <a:spcPts val="0"/>
              </a:spcBef>
              <a:spcAft>
                <a:spcPts val="0"/>
              </a:spcAft>
              <a:buNone/>
              <a:defRPr sz="1200">
                <a:solidFill>
                  <a:schemeClr val="dk2"/>
                </a:solidFill>
                <a:latin typeface="Proxima Nova"/>
                <a:ea typeface="Proxima Nova"/>
                <a:cs typeface="Proxima Nova"/>
                <a:sym typeface="Proxima Nova"/>
              </a:defRPr>
            </a:lvl4pPr>
            <a:lvl5pPr lvl="4" rtl="0">
              <a:spcBef>
                <a:spcPts val="0"/>
              </a:spcBef>
              <a:spcAft>
                <a:spcPts val="0"/>
              </a:spcAft>
              <a:buNone/>
              <a:defRPr sz="1200">
                <a:solidFill>
                  <a:schemeClr val="dk2"/>
                </a:solidFill>
                <a:latin typeface="Proxima Nova"/>
                <a:ea typeface="Proxima Nova"/>
                <a:cs typeface="Proxima Nova"/>
                <a:sym typeface="Proxima Nova"/>
              </a:defRPr>
            </a:lvl5pPr>
            <a:lvl6pPr lvl="5" rtl="0">
              <a:spcBef>
                <a:spcPts val="0"/>
              </a:spcBef>
              <a:spcAft>
                <a:spcPts val="0"/>
              </a:spcAft>
              <a:buNone/>
              <a:defRPr sz="1200">
                <a:solidFill>
                  <a:schemeClr val="dk2"/>
                </a:solidFill>
                <a:latin typeface="Proxima Nova"/>
                <a:ea typeface="Proxima Nova"/>
                <a:cs typeface="Proxima Nova"/>
                <a:sym typeface="Proxima Nova"/>
              </a:defRPr>
            </a:lvl6pPr>
            <a:lvl7pPr lvl="6" rtl="0">
              <a:spcBef>
                <a:spcPts val="0"/>
              </a:spcBef>
              <a:spcAft>
                <a:spcPts val="0"/>
              </a:spcAft>
              <a:buNone/>
              <a:defRPr sz="1200">
                <a:solidFill>
                  <a:schemeClr val="dk2"/>
                </a:solidFill>
                <a:latin typeface="Proxima Nova"/>
                <a:ea typeface="Proxima Nova"/>
                <a:cs typeface="Proxima Nova"/>
                <a:sym typeface="Proxima Nova"/>
              </a:defRPr>
            </a:lvl7pPr>
            <a:lvl8pPr lvl="7" rtl="0">
              <a:spcBef>
                <a:spcPts val="0"/>
              </a:spcBef>
              <a:spcAft>
                <a:spcPts val="0"/>
              </a:spcAft>
              <a:buNone/>
              <a:defRPr sz="1200">
                <a:solidFill>
                  <a:schemeClr val="dk2"/>
                </a:solidFill>
                <a:latin typeface="Proxima Nova"/>
                <a:ea typeface="Proxima Nova"/>
                <a:cs typeface="Proxima Nova"/>
                <a:sym typeface="Proxima Nova"/>
              </a:defRPr>
            </a:lvl8pPr>
            <a:lvl9pPr lvl="8" rtl="0">
              <a:spcBef>
                <a:spcPts val="0"/>
              </a:spcBef>
              <a:spcAft>
                <a:spcPts val="0"/>
              </a:spcAft>
              <a:buNone/>
              <a:defRPr sz="1200">
                <a:solidFill>
                  <a:schemeClr val="dk2"/>
                </a:solidFill>
                <a:latin typeface="Proxima Nova"/>
                <a:ea typeface="Proxima Nova"/>
                <a:cs typeface="Proxima Nova"/>
                <a:sym typeface="Proxima Nova"/>
              </a:defRPr>
            </a:lvl9pPr>
          </a:lstStyle>
          <a:p/>
        </p:txBody>
      </p:sp>
      <p:sp>
        <p:nvSpPr>
          <p:cNvPr id="13" name="Google Shape;13;p2"/>
          <p:cNvSpPr txBox="1"/>
          <p:nvPr>
            <p:ph idx="3" type="subTitle"/>
          </p:nvPr>
        </p:nvSpPr>
        <p:spPr>
          <a:xfrm>
            <a:off x="4630950" y="1708181"/>
            <a:ext cx="3753900" cy="2463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atin typeface="Proxima Nova"/>
                <a:ea typeface="Proxima Nova"/>
                <a:cs typeface="Proxima Nova"/>
                <a:sym typeface="Proxima Nova"/>
              </a:defRPr>
            </a:lvl1pPr>
            <a:lvl2pPr lvl="1" rtl="0">
              <a:spcBef>
                <a:spcPts val="0"/>
              </a:spcBef>
              <a:spcAft>
                <a:spcPts val="0"/>
              </a:spcAft>
              <a:buNone/>
              <a:defRPr sz="1600">
                <a:latin typeface="Proxima Nova"/>
                <a:ea typeface="Proxima Nova"/>
                <a:cs typeface="Proxima Nova"/>
                <a:sym typeface="Proxima Nova"/>
              </a:defRPr>
            </a:lvl2pPr>
            <a:lvl3pPr lvl="2" rtl="0">
              <a:spcBef>
                <a:spcPts val="0"/>
              </a:spcBef>
              <a:spcAft>
                <a:spcPts val="0"/>
              </a:spcAft>
              <a:buNone/>
              <a:defRPr sz="1600">
                <a:latin typeface="Proxima Nova"/>
                <a:ea typeface="Proxima Nova"/>
                <a:cs typeface="Proxima Nova"/>
                <a:sym typeface="Proxima Nova"/>
              </a:defRPr>
            </a:lvl3pPr>
            <a:lvl4pPr lvl="3" rtl="0">
              <a:spcBef>
                <a:spcPts val="0"/>
              </a:spcBef>
              <a:spcAft>
                <a:spcPts val="0"/>
              </a:spcAft>
              <a:buNone/>
              <a:defRPr sz="1600">
                <a:latin typeface="Proxima Nova"/>
                <a:ea typeface="Proxima Nova"/>
                <a:cs typeface="Proxima Nova"/>
                <a:sym typeface="Proxima Nova"/>
              </a:defRPr>
            </a:lvl4pPr>
            <a:lvl5pPr lvl="4" rtl="0">
              <a:spcBef>
                <a:spcPts val="0"/>
              </a:spcBef>
              <a:spcAft>
                <a:spcPts val="0"/>
              </a:spcAft>
              <a:buNone/>
              <a:defRPr sz="1600">
                <a:latin typeface="Proxima Nova"/>
                <a:ea typeface="Proxima Nova"/>
                <a:cs typeface="Proxima Nova"/>
                <a:sym typeface="Proxima Nova"/>
              </a:defRPr>
            </a:lvl5pPr>
            <a:lvl6pPr lvl="5" rtl="0">
              <a:spcBef>
                <a:spcPts val="0"/>
              </a:spcBef>
              <a:spcAft>
                <a:spcPts val="0"/>
              </a:spcAft>
              <a:buNone/>
              <a:defRPr sz="1600">
                <a:latin typeface="Proxima Nova"/>
                <a:ea typeface="Proxima Nova"/>
                <a:cs typeface="Proxima Nova"/>
                <a:sym typeface="Proxima Nova"/>
              </a:defRPr>
            </a:lvl6pPr>
            <a:lvl7pPr lvl="6" rtl="0">
              <a:spcBef>
                <a:spcPts val="0"/>
              </a:spcBef>
              <a:spcAft>
                <a:spcPts val="0"/>
              </a:spcAft>
              <a:buNone/>
              <a:defRPr sz="1600">
                <a:latin typeface="Proxima Nova"/>
                <a:ea typeface="Proxima Nova"/>
                <a:cs typeface="Proxima Nova"/>
                <a:sym typeface="Proxima Nova"/>
              </a:defRPr>
            </a:lvl7pPr>
            <a:lvl8pPr lvl="7" rtl="0">
              <a:spcBef>
                <a:spcPts val="0"/>
              </a:spcBef>
              <a:spcAft>
                <a:spcPts val="0"/>
              </a:spcAft>
              <a:buNone/>
              <a:defRPr sz="1600">
                <a:latin typeface="Proxima Nova"/>
                <a:ea typeface="Proxima Nova"/>
                <a:cs typeface="Proxima Nova"/>
                <a:sym typeface="Proxima Nova"/>
              </a:defRPr>
            </a:lvl8pPr>
            <a:lvl9pPr lvl="8" rtl="0">
              <a:spcBef>
                <a:spcPts val="0"/>
              </a:spcBef>
              <a:spcAft>
                <a:spcPts val="0"/>
              </a:spcAft>
              <a:buNone/>
              <a:defRPr sz="1600">
                <a:latin typeface="Proxima Nova"/>
                <a:ea typeface="Proxima Nova"/>
                <a:cs typeface="Proxima Nova"/>
                <a:sym typeface="Proxima Nova"/>
              </a:defRPr>
            </a:lvl9pPr>
          </a:lstStyle>
          <a:p/>
        </p:txBody>
      </p:sp>
      <p:sp>
        <p:nvSpPr>
          <p:cNvPr id="14" name="Google Shape;14;p2"/>
          <p:cNvSpPr txBox="1"/>
          <p:nvPr>
            <p:ph idx="4" type="subTitle"/>
          </p:nvPr>
        </p:nvSpPr>
        <p:spPr>
          <a:xfrm>
            <a:off x="4630950" y="1999125"/>
            <a:ext cx="3753900" cy="246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200">
                <a:solidFill>
                  <a:schemeClr val="dk2"/>
                </a:solidFill>
                <a:latin typeface="Proxima Nova"/>
                <a:ea typeface="Proxima Nova"/>
                <a:cs typeface="Proxima Nova"/>
                <a:sym typeface="Proxima Nova"/>
              </a:defRPr>
            </a:lvl1pPr>
            <a:lvl2pPr lvl="1" rtl="0">
              <a:spcBef>
                <a:spcPts val="0"/>
              </a:spcBef>
              <a:spcAft>
                <a:spcPts val="0"/>
              </a:spcAft>
              <a:buNone/>
              <a:defRPr sz="1200">
                <a:solidFill>
                  <a:schemeClr val="dk2"/>
                </a:solidFill>
                <a:latin typeface="Proxima Nova"/>
                <a:ea typeface="Proxima Nova"/>
                <a:cs typeface="Proxima Nova"/>
                <a:sym typeface="Proxima Nova"/>
              </a:defRPr>
            </a:lvl2pPr>
            <a:lvl3pPr lvl="2" rtl="0">
              <a:spcBef>
                <a:spcPts val="0"/>
              </a:spcBef>
              <a:spcAft>
                <a:spcPts val="0"/>
              </a:spcAft>
              <a:buNone/>
              <a:defRPr sz="1200">
                <a:solidFill>
                  <a:schemeClr val="dk2"/>
                </a:solidFill>
                <a:latin typeface="Proxima Nova"/>
                <a:ea typeface="Proxima Nova"/>
                <a:cs typeface="Proxima Nova"/>
                <a:sym typeface="Proxima Nova"/>
              </a:defRPr>
            </a:lvl3pPr>
            <a:lvl4pPr lvl="3" rtl="0">
              <a:spcBef>
                <a:spcPts val="0"/>
              </a:spcBef>
              <a:spcAft>
                <a:spcPts val="0"/>
              </a:spcAft>
              <a:buNone/>
              <a:defRPr sz="1200">
                <a:solidFill>
                  <a:schemeClr val="dk2"/>
                </a:solidFill>
                <a:latin typeface="Proxima Nova"/>
                <a:ea typeface="Proxima Nova"/>
                <a:cs typeface="Proxima Nova"/>
                <a:sym typeface="Proxima Nova"/>
              </a:defRPr>
            </a:lvl4pPr>
            <a:lvl5pPr lvl="4" rtl="0">
              <a:spcBef>
                <a:spcPts val="0"/>
              </a:spcBef>
              <a:spcAft>
                <a:spcPts val="0"/>
              </a:spcAft>
              <a:buNone/>
              <a:defRPr sz="1200">
                <a:solidFill>
                  <a:schemeClr val="dk2"/>
                </a:solidFill>
                <a:latin typeface="Proxima Nova"/>
                <a:ea typeface="Proxima Nova"/>
                <a:cs typeface="Proxima Nova"/>
                <a:sym typeface="Proxima Nova"/>
              </a:defRPr>
            </a:lvl5pPr>
            <a:lvl6pPr lvl="5" rtl="0">
              <a:spcBef>
                <a:spcPts val="0"/>
              </a:spcBef>
              <a:spcAft>
                <a:spcPts val="0"/>
              </a:spcAft>
              <a:buNone/>
              <a:defRPr sz="1200">
                <a:solidFill>
                  <a:schemeClr val="dk2"/>
                </a:solidFill>
                <a:latin typeface="Proxima Nova"/>
                <a:ea typeface="Proxima Nova"/>
                <a:cs typeface="Proxima Nova"/>
                <a:sym typeface="Proxima Nova"/>
              </a:defRPr>
            </a:lvl6pPr>
            <a:lvl7pPr lvl="6" rtl="0">
              <a:spcBef>
                <a:spcPts val="0"/>
              </a:spcBef>
              <a:spcAft>
                <a:spcPts val="0"/>
              </a:spcAft>
              <a:buNone/>
              <a:defRPr sz="1200">
                <a:solidFill>
                  <a:schemeClr val="dk2"/>
                </a:solidFill>
                <a:latin typeface="Proxima Nova"/>
                <a:ea typeface="Proxima Nova"/>
                <a:cs typeface="Proxima Nova"/>
                <a:sym typeface="Proxima Nova"/>
              </a:defRPr>
            </a:lvl7pPr>
            <a:lvl8pPr lvl="7" rtl="0">
              <a:spcBef>
                <a:spcPts val="0"/>
              </a:spcBef>
              <a:spcAft>
                <a:spcPts val="0"/>
              </a:spcAft>
              <a:buNone/>
              <a:defRPr sz="1200">
                <a:solidFill>
                  <a:schemeClr val="dk2"/>
                </a:solidFill>
                <a:latin typeface="Proxima Nova"/>
                <a:ea typeface="Proxima Nova"/>
                <a:cs typeface="Proxima Nova"/>
                <a:sym typeface="Proxima Nova"/>
              </a:defRPr>
            </a:lvl8pPr>
            <a:lvl9pPr lvl="8" rtl="0">
              <a:spcBef>
                <a:spcPts val="0"/>
              </a:spcBef>
              <a:spcAft>
                <a:spcPts val="0"/>
              </a:spcAft>
              <a:buNone/>
              <a:defRPr sz="1200">
                <a:solidFill>
                  <a:schemeClr val="dk2"/>
                </a:solidFill>
                <a:latin typeface="Proxima Nova"/>
                <a:ea typeface="Proxima Nova"/>
                <a:cs typeface="Proxima Nova"/>
                <a:sym typeface="Proxima Nova"/>
              </a:defRPr>
            </a:lvl9pPr>
          </a:lstStyle>
          <a:p/>
        </p:txBody>
      </p:sp>
      <p:sp>
        <p:nvSpPr>
          <p:cNvPr id="15" name="Google Shape;15;p2"/>
          <p:cNvSpPr txBox="1"/>
          <p:nvPr>
            <p:ph idx="5" type="subTitle"/>
          </p:nvPr>
        </p:nvSpPr>
        <p:spPr>
          <a:xfrm>
            <a:off x="826650" y="2325375"/>
            <a:ext cx="3753900" cy="2463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atin typeface="Proxima Nova"/>
                <a:ea typeface="Proxima Nova"/>
                <a:cs typeface="Proxima Nova"/>
                <a:sym typeface="Proxima Nova"/>
              </a:defRPr>
            </a:lvl1pPr>
            <a:lvl2pPr lvl="1" rtl="0">
              <a:spcBef>
                <a:spcPts val="0"/>
              </a:spcBef>
              <a:spcAft>
                <a:spcPts val="0"/>
              </a:spcAft>
              <a:buNone/>
              <a:defRPr sz="1600">
                <a:latin typeface="Proxima Nova"/>
                <a:ea typeface="Proxima Nova"/>
                <a:cs typeface="Proxima Nova"/>
                <a:sym typeface="Proxima Nova"/>
              </a:defRPr>
            </a:lvl2pPr>
            <a:lvl3pPr lvl="2" rtl="0">
              <a:spcBef>
                <a:spcPts val="0"/>
              </a:spcBef>
              <a:spcAft>
                <a:spcPts val="0"/>
              </a:spcAft>
              <a:buNone/>
              <a:defRPr sz="1600">
                <a:latin typeface="Proxima Nova"/>
                <a:ea typeface="Proxima Nova"/>
                <a:cs typeface="Proxima Nova"/>
                <a:sym typeface="Proxima Nova"/>
              </a:defRPr>
            </a:lvl3pPr>
            <a:lvl4pPr lvl="3" rtl="0">
              <a:spcBef>
                <a:spcPts val="0"/>
              </a:spcBef>
              <a:spcAft>
                <a:spcPts val="0"/>
              </a:spcAft>
              <a:buNone/>
              <a:defRPr sz="1600">
                <a:latin typeface="Proxima Nova"/>
                <a:ea typeface="Proxima Nova"/>
                <a:cs typeface="Proxima Nova"/>
                <a:sym typeface="Proxima Nova"/>
              </a:defRPr>
            </a:lvl4pPr>
            <a:lvl5pPr lvl="4" rtl="0">
              <a:spcBef>
                <a:spcPts val="0"/>
              </a:spcBef>
              <a:spcAft>
                <a:spcPts val="0"/>
              </a:spcAft>
              <a:buNone/>
              <a:defRPr sz="1600">
                <a:latin typeface="Proxima Nova"/>
                <a:ea typeface="Proxima Nova"/>
                <a:cs typeface="Proxima Nova"/>
                <a:sym typeface="Proxima Nova"/>
              </a:defRPr>
            </a:lvl5pPr>
            <a:lvl6pPr lvl="5" rtl="0">
              <a:spcBef>
                <a:spcPts val="0"/>
              </a:spcBef>
              <a:spcAft>
                <a:spcPts val="0"/>
              </a:spcAft>
              <a:buNone/>
              <a:defRPr sz="1600">
                <a:latin typeface="Proxima Nova"/>
                <a:ea typeface="Proxima Nova"/>
                <a:cs typeface="Proxima Nova"/>
                <a:sym typeface="Proxima Nova"/>
              </a:defRPr>
            </a:lvl6pPr>
            <a:lvl7pPr lvl="6" rtl="0">
              <a:spcBef>
                <a:spcPts val="0"/>
              </a:spcBef>
              <a:spcAft>
                <a:spcPts val="0"/>
              </a:spcAft>
              <a:buNone/>
              <a:defRPr sz="1600">
                <a:latin typeface="Proxima Nova"/>
                <a:ea typeface="Proxima Nova"/>
                <a:cs typeface="Proxima Nova"/>
                <a:sym typeface="Proxima Nova"/>
              </a:defRPr>
            </a:lvl7pPr>
            <a:lvl8pPr lvl="7" rtl="0">
              <a:spcBef>
                <a:spcPts val="0"/>
              </a:spcBef>
              <a:spcAft>
                <a:spcPts val="0"/>
              </a:spcAft>
              <a:buNone/>
              <a:defRPr sz="1600">
                <a:latin typeface="Proxima Nova"/>
                <a:ea typeface="Proxima Nova"/>
                <a:cs typeface="Proxima Nova"/>
                <a:sym typeface="Proxima Nova"/>
              </a:defRPr>
            </a:lvl8pPr>
            <a:lvl9pPr lvl="8" rtl="0">
              <a:spcBef>
                <a:spcPts val="0"/>
              </a:spcBef>
              <a:spcAft>
                <a:spcPts val="0"/>
              </a:spcAft>
              <a:buNone/>
              <a:defRPr sz="1600">
                <a:latin typeface="Proxima Nova"/>
                <a:ea typeface="Proxima Nova"/>
                <a:cs typeface="Proxima Nova"/>
                <a:sym typeface="Proxima Nova"/>
              </a:defRPr>
            </a:lvl9pPr>
          </a:lstStyle>
          <a:p/>
        </p:txBody>
      </p:sp>
      <p:sp>
        <p:nvSpPr>
          <p:cNvPr id="16" name="Google Shape;16;p2"/>
          <p:cNvSpPr txBox="1"/>
          <p:nvPr>
            <p:ph idx="6" type="subTitle"/>
          </p:nvPr>
        </p:nvSpPr>
        <p:spPr>
          <a:xfrm>
            <a:off x="826650" y="2616319"/>
            <a:ext cx="3753900" cy="246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200">
                <a:solidFill>
                  <a:schemeClr val="dk2"/>
                </a:solidFill>
                <a:latin typeface="Proxima Nova"/>
                <a:ea typeface="Proxima Nova"/>
                <a:cs typeface="Proxima Nova"/>
                <a:sym typeface="Proxima Nova"/>
              </a:defRPr>
            </a:lvl1pPr>
            <a:lvl2pPr lvl="1" rtl="0">
              <a:spcBef>
                <a:spcPts val="0"/>
              </a:spcBef>
              <a:spcAft>
                <a:spcPts val="0"/>
              </a:spcAft>
              <a:buNone/>
              <a:defRPr sz="1200">
                <a:solidFill>
                  <a:schemeClr val="dk2"/>
                </a:solidFill>
                <a:latin typeface="Proxima Nova"/>
                <a:ea typeface="Proxima Nova"/>
                <a:cs typeface="Proxima Nova"/>
                <a:sym typeface="Proxima Nova"/>
              </a:defRPr>
            </a:lvl2pPr>
            <a:lvl3pPr lvl="2" rtl="0">
              <a:spcBef>
                <a:spcPts val="0"/>
              </a:spcBef>
              <a:spcAft>
                <a:spcPts val="0"/>
              </a:spcAft>
              <a:buNone/>
              <a:defRPr sz="1200">
                <a:solidFill>
                  <a:schemeClr val="dk2"/>
                </a:solidFill>
                <a:latin typeface="Proxima Nova"/>
                <a:ea typeface="Proxima Nova"/>
                <a:cs typeface="Proxima Nova"/>
                <a:sym typeface="Proxima Nova"/>
              </a:defRPr>
            </a:lvl3pPr>
            <a:lvl4pPr lvl="3" rtl="0">
              <a:spcBef>
                <a:spcPts val="0"/>
              </a:spcBef>
              <a:spcAft>
                <a:spcPts val="0"/>
              </a:spcAft>
              <a:buNone/>
              <a:defRPr sz="1200">
                <a:solidFill>
                  <a:schemeClr val="dk2"/>
                </a:solidFill>
                <a:latin typeface="Proxima Nova"/>
                <a:ea typeface="Proxima Nova"/>
                <a:cs typeface="Proxima Nova"/>
                <a:sym typeface="Proxima Nova"/>
              </a:defRPr>
            </a:lvl4pPr>
            <a:lvl5pPr lvl="4" rtl="0">
              <a:spcBef>
                <a:spcPts val="0"/>
              </a:spcBef>
              <a:spcAft>
                <a:spcPts val="0"/>
              </a:spcAft>
              <a:buNone/>
              <a:defRPr sz="1200">
                <a:solidFill>
                  <a:schemeClr val="dk2"/>
                </a:solidFill>
                <a:latin typeface="Proxima Nova"/>
                <a:ea typeface="Proxima Nova"/>
                <a:cs typeface="Proxima Nova"/>
                <a:sym typeface="Proxima Nova"/>
              </a:defRPr>
            </a:lvl5pPr>
            <a:lvl6pPr lvl="5" rtl="0">
              <a:spcBef>
                <a:spcPts val="0"/>
              </a:spcBef>
              <a:spcAft>
                <a:spcPts val="0"/>
              </a:spcAft>
              <a:buNone/>
              <a:defRPr sz="1200">
                <a:solidFill>
                  <a:schemeClr val="dk2"/>
                </a:solidFill>
                <a:latin typeface="Proxima Nova"/>
                <a:ea typeface="Proxima Nova"/>
                <a:cs typeface="Proxima Nova"/>
                <a:sym typeface="Proxima Nova"/>
              </a:defRPr>
            </a:lvl6pPr>
            <a:lvl7pPr lvl="6" rtl="0">
              <a:spcBef>
                <a:spcPts val="0"/>
              </a:spcBef>
              <a:spcAft>
                <a:spcPts val="0"/>
              </a:spcAft>
              <a:buNone/>
              <a:defRPr sz="1200">
                <a:solidFill>
                  <a:schemeClr val="dk2"/>
                </a:solidFill>
                <a:latin typeface="Proxima Nova"/>
                <a:ea typeface="Proxima Nova"/>
                <a:cs typeface="Proxima Nova"/>
                <a:sym typeface="Proxima Nova"/>
              </a:defRPr>
            </a:lvl7pPr>
            <a:lvl8pPr lvl="7" rtl="0">
              <a:spcBef>
                <a:spcPts val="0"/>
              </a:spcBef>
              <a:spcAft>
                <a:spcPts val="0"/>
              </a:spcAft>
              <a:buNone/>
              <a:defRPr sz="1200">
                <a:solidFill>
                  <a:schemeClr val="dk2"/>
                </a:solidFill>
                <a:latin typeface="Proxima Nova"/>
                <a:ea typeface="Proxima Nova"/>
                <a:cs typeface="Proxima Nova"/>
                <a:sym typeface="Proxima Nova"/>
              </a:defRPr>
            </a:lvl8pPr>
            <a:lvl9pPr lvl="8" rtl="0">
              <a:spcBef>
                <a:spcPts val="0"/>
              </a:spcBef>
              <a:spcAft>
                <a:spcPts val="0"/>
              </a:spcAft>
              <a:buNone/>
              <a:defRPr sz="1200">
                <a:solidFill>
                  <a:schemeClr val="dk2"/>
                </a:solidFill>
                <a:latin typeface="Proxima Nova"/>
                <a:ea typeface="Proxima Nova"/>
                <a:cs typeface="Proxima Nova"/>
                <a:sym typeface="Proxima Nova"/>
              </a:defRPr>
            </a:lvl9pPr>
          </a:lstStyle>
          <a:p/>
        </p:txBody>
      </p:sp>
      <p:sp>
        <p:nvSpPr>
          <p:cNvPr id="17" name="Google Shape;17;p2"/>
          <p:cNvSpPr txBox="1"/>
          <p:nvPr>
            <p:ph idx="7" type="subTitle"/>
          </p:nvPr>
        </p:nvSpPr>
        <p:spPr>
          <a:xfrm>
            <a:off x="4630950" y="2325375"/>
            <a:ext cx="3753900" cy="2463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atin typeface="Proxima Nova"/>
                <a:ea typeface="Proxima Nova"/>
                <a:cs typeface="Proxima Nova"/>
                <a:sym typeface="Proxima Nova"/>
              </a:defRPr>
            </a:lvl1pPr>
            <a:lvl2pPr lvl="1" rtl="0">
              <a:spcBef>
                <a:spcPts val="0"/>
              </a:spcBef>
              <a:spcAft>
                <a:spcPts val="0"/>
              </a:spcAft>
              <a:buNone/>
              <a:defRPr>
                <a:latin typeface="Proxima Nova"/>
                <a:ea typeface="Proxima Nova"/>
                <a:cs typeface="Proxima Nova"/>
                <a:sym typeface="Proxima Nova"/>
              </a:defRPr>
            </a:lvl2pPr>
            <a:lvl3pPr lvl="2" rtl="0">
              <a:spcBef>
                <a:spcPts val="0"/>
              </a:spcBef>
              <a:spcAft>
                <a:spcPts val="0"/>
              </a:spcAft>
              <a:buNone/>
              <a:defRPr>
                <a:latin typeface="Proxima Nova"/>
                <a:ea typeface="Proxima Nova"/>
                <a:cs typeface="Proxima Nova"/>
                <a:sym typeface="Proxima Nova"/>
              </a:defRPr>
            </a:lvl3pPr>
            <a:lvl4pPr lvl="3" rtl="0">
              <a:spcBef>
                <a:spcPts val="0"/>
              </a:spcBef>
              <a:spcAft>
                <a:spcPts val="0"/>
              </a:spcAft>
              <a:buNone/>
              <a:defRPr>
                <a:latin typeface="Proxima Nova"/>
                <a:ea typeface="Proxima Nova"/>
                <a:cs typeface="Proxima Nova"/>
                <a:sym typeface="Proxima Nova"/>
              </a:defRPr>
            </a:lvl4pPr>
            <a:lvl5pPr lvl="4" rtl="0">
              <a:spcBef>
                <a:spcPts val="0"/>
              </a:spcBef>
              <a:spcAft>
                <a:spcPts val="0"/>
              </a:spcAft>
              <a:buNone/>
              <a:defRPr>
                <a:latin typeface="Proxima Nova"/>
                <a:ea typeface="Proxima Nova"/>
                <a:cs typeface="Proxima Nova"/>
                <a:sym typeface="Proxima Nova"/>
              </a:defRPr>
            </a:lvl5pPr>
            <a:lvl6pPr lvl="5" rtl="0">
              <a:spcBef>
                <a:spcPts val="0"/>
              </a:spcBef>
              <a:spcAft>
                <a:spcPts val="0"/>
              </a:spcAft>
              <a:buNone/>
              <a:defRPr>
                <a:latin typeface="Proxima Nova"/>
                <a:ea typeface="Proxima Nova"/>
                <a:cs typeface="Proxima Nova"/>
                <a:sym typeface="Proxima Nova"/>
              </a:defRPr>
            </a:lvl6pPr>
            <a:lvl7pPr lvl="6" rtl="0">
              <a:spcBef>
                <a:spcPts val="0"/>
              </a:spcBef>
              <a:spcAft>
                <a:spcPts val="0"/>
              </a:spcAft>
              <a:buNone/>
              <a:defRPr>
                <a:latin typeface="Proxima Nova"/>
                <a:ea typeface="Proxima Nova"/>
                <a:cs typeface="Proxima Nova"/>
                <a:sym typeface="Proxima Nova"/>
              </a:defRPr>
            </a:lvl7pPr>
            <a:lvl8pPr lvl="7" rtl="0">
              <a:spcBef>
                <a:spcPts val="0"/>
              </a:spcBef>
              <a:spcAft>
                <a:spcPts val="0"/>
              </a:spcAft>
              <a:buNone/>
              <a:defRPr>
                <a:latin typeface="Proxima Nova"/>
                <a:ea typeface="Proxima Nova"/>
                <a:cs typeface="Proxima Nova"/>
                <a:sym typeface="Proxima Nova"/>
              </a:defRPr>
            </a:lvl8pPr>
            <a:lvl9pPr lvl="8" rtl="0">
              <a:spcBef>
                <a:spcPts val="0"/>
              </a:spcBef>
              <a:spcAft>
                <a:spcPts val="0"/>
              </a:spcAft>
              <a:buNone/>
              <a:defRPr>
                <a:latin typeface="Proxima Nova"/>
                <a:ea typeface="Proxima Nova"/>
                <a:cs typeface="Proxima Nova"/>
                <a:sym typeface="Proxima Nova"/>
              </a:defRPr>
            </a:lvl9pPr>
          </a:lstStyle>
          <a:p/>
        </p:txBody>
      </p:sp>
      <p:sp>
        <p:nvSpPr>
          <p:cNvPr id="18" name="Google Shape;18;p2"/>
          <p:cNvSpPr txBox="1"/>
          <p:nvPr>
            <p:ph idx="8" type="subTitle"/>
          </p:nvPr>
        </p:nvSpPr>
        <p:spPr>
          <a:xfrm>
            <a:off x="4630950" y="2616319"/>
            <a:ext cx="3753900" cy="246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200">
                <a:solidFill>
                  <a:schemeClr val="dk2"/>
                </a:solidFill>
                <a:latin typeface="Proxima Nova"/>
                <a:ea typeface="Proxima Nova"/>
                <a:cs typeface="Proxima Nova"/>
                <a:sym typeface="Proxima Nova"/>
              </a:defRPr>
            </a:lvl1pPr>
            <a:lvl2pPr lvl="1" rtl="0">
              <a:spcBef>
                <a:spcPts val="0"/>
              </a:spcBef>
              <a:spcAft>
                <a:spcPts val="0"/>
              </a:spcAft>
              <a:buNone/>
              <a:defRPr sz="1200">
                <a:solidFill>
                  <a:schemeClr val="dk2"/>
                </a:solidFill>
                <a:latin typeface="Proxima Nova"/>
                <a:ea typeface="Proxima Nova"/>
                <a:cs typeface="Proxima Nova"/>
                <a:sym typeface="Proxima Nova"/>
              </a:defRPr>
            </a:lvl2pPr>
            <a:lvl3pPr lvl="2" rtl="0">
              <a:spcBef>
                <a:spcPts val="0"/>
              </a:spcBef>
              <a:spcAft>
                <a:spcPts val="0"/>
              </a:spcAft>
              <a:buNone/>
              <a:defRPr sz="1200">
                <a:solidFill>
                  <a:schemeClr val="dk2"/>
                </a:solidFill>
                <a:latin typeface="Proxima Nova"/>
                <a:ea typeface="Proxima Nova"/>
                <a:cs typeface="Proxima Nova"/>
                <a:sym typeface="Proxima Nova"/>
              </a:defRPr>
            </a:lvl3pPr>
            <a:lvl4pPr lvl="3" rtl="0">
              <a:spcBef>
                <a:spcPts val="0"/>
              </a:spcBef>
              <a:spcAft>
                <a:spcPts val="0"/>
              </a:spcAft>
              <a:buNone/>
              <a:defRPr sz="1200">
                <a:solidFill>
                  <a:schemeClr val="dk2"/>
                </a:solidFill>
                <a:latin typeface="Proxima Nova"/>
                <a:ea typeface="Proxima Nova"/>
                <a:cs typeface="Proxima Nova"/>
                <a:sym typeface="Proxima Nova"/>
              </a:defRPr>
            </a:lvl4pPr>
            <a:lvl5pPr lvl="4" rtl="0">
              <a:spcBef>
                <a:spcPts val="0"/>
              </a:spcBef>
              <a:spcAft>
                <a:spcPts val="0"/>
              </a:spcAft>
              <a:buNone/>
              <a:defRPr sz="1200">
                <a:solidFill>
                  <a:schemeClr val="dk2"/>
                </a:solidFill>
                <a:latin typeface="Proxima Nova"/>
                <a:ea typeface="Proxima Nova"/>
                <a:cs typeface="Proxima Nova"/>
                <a:sym typeface="Proxima Nova"/>
              </a:defRPr>
            </a:lvl5pPr>
            <a:lvl6pPr lvl="5" rtl="0">
              <a:spcBef>
                <a:spcPts val="0"/>
              </a:spcBef>
              <a:spcAft>
                <a:spcPts val="0"/>
              </a:spcAft>
              <a:buNone/>
              <a:defRPr sz="1200">
                <a:solidFill>
                  <a:schemeClr val="dk2"/>
                </a:solidFill>
                <a:latin typeface="Proxima Nova"/>
                <a:ea typeface="Proxima Nova"/>
                <a:cs typeface="Proxima Nova"/>
                <a:sym typeface="Proxima Nova"/>
              </a:defRPr>
            </a:lvl6pPr>
            <a:lvl7pPr lvl="6" rtl="0">
              <a:spcBef>
                <a:spcPts val="0"/>
              </a:spcBef>
              <a:spcAft>
                <a:spcPts val="0"/>
              </a:spcAft>
              <a:buNone/>
              <a:defRPr sz="1200">
                <a:solidFill>
                  <a:schemeClr val="dk2"/>
                </a:solidFill>
                <a:latin typeface="Proxima Nova"/>
                <a:ea typeface="Proxima Nova"/>
                <a:cs typeface="Proxima Nova"/>
                <a:sym typeface="Proxima Nova"/>
              </a:defRPr>
            </a:lvl7pPr>
            <a:lvl8pPr lvl="7" rtl="0">
              <a:spcBef>
                <a:spcPts val="0"/>
              </a:spcBef>
              <a:spcAft>
                <a:spcPts val="0"/>
              </a:spcAft>
              <a:buNone/>
              <a:defRPr sz="1200">
                <a:solidFill>
                  <a:schemeClr val="dk2"/>
                </a:solidFill>
                <a:latin typeface="Proxima Nova"/>
                <a:ea typeface="Proxima Nova"/>
                <a:cs typeface="Proxima Nova"/>
                <a:sym typeface="Proxima Nova"/>
              </a:defRPr>
            </a:lvl8pPr>
            <a:lvl9pPr lvl="8" rtl="0">
              <a:spcBef>
                <a:spcPts val="0"/>
              </a:spcBef>
              <a:spcAft>
                <a:spcPts val="0"/>
              </a:spcAft>
              <a:buNone/>
              <a:defRPr sz="1200">
                <a:solidFill>
                  <a:schemeClr val="dk2"/>
                </a:solidFill>
                <a:latin typeface="Proxima Nova"/>
                <a:ea typeface="Proxima Nova"/>
                <a:cs typeface="Proxima Nova"/>
                <a:sym typeface="Proxima Nova"/>
              </a:defRPr>
            </a:lvl9pPr>
          </a:lstStyle>
          <a:p/>
        </p:txBody>
      </p:sp>
      <p:sp>
        <p:nvSpPr>
          <p:cNvPr id="19" name="Google Shape;19;p2"/>
          <p:cNvSpPr txBox="1"/>
          <p:nvPr>
            <p:ph idx="9" type="subTitle"/>
          </p:nvPr>
        </p:nvSpPr>
        <p:spPr>
          <a:xfrm>
            <a:off x="826650" y="2942569"/>
            <a:ext cx="3753900" cy="2463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atin typeface="Proxima Nova"/>
                <a:ea typeface="Proxima Nova"/>
                <a:cs typeface="Proxima Nova"/>
                <a:sym typeface="Proxima Nova"/>
              </a:defRPr>
            </a:lvl1pPr>
            <a:lvl2pPr lvl="1" rtl="0">
              <a:spcBef>
                <a:spcPts val="0"/>
              </a:spcBef>
              <a:spcAft>
                <a:spcPts val="0"/>
              </a:spcAft>
              <a:buNone/>
              <a:defRPr sz="1600">
                <a:latin typeface="Proxima Nova"/>
                <a:ea typeface="Proxima Nova"/>
                <a:cs typeface="Proxima Nova"/>
                <a:sym typeface="Proxima Nova"/>
              </a:defRPr>
            </a:lvl2pPr>
            <a:lvl3pPr lvl="2" rtl="0">
              <a:spcBef>
                <a:spcPts val="0"/>
              </a:spcBef>
              <a:spcAft>
                <a:spcPts val="0"/>
              </a:spcAft>
              <a:buNone/>
              <a:defRPr sz="1600">
                <a:latin typeface="Proxima Nova"/>
                <a:ea typeface="Proxima Nova"/>
                <a:cs typeface="Proxima Nova"/>
                <a:sym typeface="Proxima Nova"/>
              </a:defRPr>
            </a:lvl3pPr>
            <a:lvl4pPr lvl="3" rtl="0">
              <a:spcBef>
                <a:spcPts val="0"/>
              </a:spcBef>
              <a:spcAft>
                <a:spcPts val="0"/>
              </a:spcAft>
              <a:buNone/>
              <a:defRPr sz="1600">
                <a:latin typeface="Proxima Nova"/>
                <a:ea typeface="Proxima Nova"/>
                <a:cs typeface="Proxima Nova"/>
                <a:sym typeface="Proxima Nova"/>
              </a:defRPr>
            </a:lvl4pPr>
            <a:lvl5pPr lvl="4" rtl="0">
              <a:spcBef>
                <a:spcPts val="0"/>
              </a:spcBef>
              <a:spcAft>
                <a:spcPts val="0"/>
              </a:spcAft>
              <a:buNone/>
              <a:defRPr sz="1600">
                <a:latin typeface="Proxima Nova"/>
                <a:ea typeface="Proxima Nova"/>
                <a:cs typeface="Proxima Nova"/>
                <a:sym typeface="Proxima Nova"/>
              </a:defRPr>
            </a:lvl5pPr>
            <a:lvl6pPr lvl="5" rtl="0">
              <a:spcBef>
                <a:spcPts val="0"/>
              </a:spcBef>
              <a:spcAft>
                <a:spcPts val="0"/>
              </a:spcAft>
              <a:buNone/>
              <a:defRPr sz="1600">
                <a:latin typeface="Proxima Nova"/>
                <a:ea typeface="Proxima Nova"/>
                <a:cs typeface="Proxima Nova"/>
                <a:sym typeface="Proxima Nova"/>
              </a:defRPr>
            </a:lvl6pPr>
            <a:lvl7pPr lvl="6" rtl="0">
              <a:spcBef>
                <a:spcPts val="0"/>
              </a:spcBef>
              <a:spcAft>
                <a:spcPts val="0"/>
              </a:spcAft>
              <a:buNone/>
              <a:defRPr sz="1600">
                <a:latin typeface="Proxima Nova"/>
                <a:ea typeface="Proxima Nova"/>
                <a:cs typeface="Proxima Nova"/>
                <a:sym typeface="Proxima Nova"/>
              </a:defRPr>
            </a:lvl7pPr>
            <a:lvl8pPr lvl="7" rtl="0">
              <a:spcBef>
                <a:spcPts val="0"/>
              </a:spcBef>
              <a:spcAft>
                <a:spcPts val="0"/>
              </a:spcAft>
              <a:buNone/>
              <a:defRPr sz="1600">
                <a:latin typeface="Proxima Nova"/>
                <a:ea typeface="Proxima Nova"/>
                <a:cs typeface="Proxima Nova"/>
                <a:sym typeface="Proxima Nova"/>
              </a:defRPr>
            </a:lvl8pPr>
            <a:lvl9pPr lvl="8" rtl="0">
              <a:spcBef>
                <a:spcPts val="0"/>
              </a:spcBef>
              <a:spcAft>
                <a:spcPts val="0"/>
              </a:spcAft>
              <a:buNone/>
              <a:defRPr sz="1600">
                <a:latin typeface="Proxima Nova"/>
                <a:ea typeface="Proxima Nova"/>
                <a:cs typeface="Proxima Nova"/>
                <a:sym typeface="Proxima Nova"/>
              </a:defRPr>
            </a:lvl9pPr>
          </a:lstStyle>
          <a:p/>
        </p:txBody>
      </p:sp>
      <p:sp>
        <p:nvSpPr>
          <p:cNvPr id="20" name="Google Shape;20;p2"/>
          <p:cNvSpPr txBox="1"/>
          <p:nvPr>
            <p:ph idx="13" type="subTitle"/>
          </p:nvPr>
        </p:nvSpPr>
        <p:spPr>
          <a:xfrm>
            <a:off x="826650" y="3233513"/>
            <a:ext cx="3753900" cy="246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200">
                <a:solidFill>
                  <a:schemeClr val="dk2"/>
                </a:solidFill>
                <a:latin typeface="Proxima Nova"/>
                <a:ea typeface="Proxima Nova"/>
                <a:cs typeface="Proxima Nova"/>
                <a:sym typeface="Proxima Nova"/>
              </a:defRPr>
            </a:lvl1pPr>
            <a:lvl2pPr lvl="1" rtl="0">
              <a:spcBef>
                <a:spcPts val="0"/>
              </a:spcBef>
              <a:spcAft>
                <a:spcPts val="0"/>
              </a:spcAft>
              <a:buNone/>
              <a:defRPr sz="1200">
                <a:solidFill>
                  <a:schemeClr val="dk2"/>
                </a:solidFill>
                <a:latin typeface="Proxima Nova"/>
                <a:ea typeface="Proxima Nova"/>
                <a:cs typeface="Proxima Nova"/>
                <a:sym typeface="Proxima Nova"/>
              </a:defRPr>
            </a:lvl2pPr>
            <a:lvl3pPr lvl="2" rtl="0">
              <a:spcBef>
                <a:spcPts val="0"/>
              </a:spcBef>
              <a:spcAft>
                <a:spcPts val="0"/>
              </a:spcAft>
              <a:buNone/>
              <a:defRPr sz="1200">
                <a:solidFill>
                  <a:schemeClr val="dk2"/>
                </a:solidFill>
                <a:latin typeface="Proxima Nova"/>
                <a:ea typeface="Proxima Nova"/>
                <a:cs typeface="Proxima Nova"/>
                <a:sym typeface="Proxima Nova"/>
              </a:defRPr>
            </a:lvl3pPr>
            <a:lvl4pPr lvl="3" rtl="0">
              <a:spcBef>
                <a:spcPts val="0"/>
              </a:spcBef>
              <a:spcAft>
                <a:spcPts val="0"/>
              </a:spcAft>
              <a:buNone/>
              <a:defRPr sz="1200">
                <a:solidFill>
                  <a:schemeClr val="dk2"/>
                </a:solidFill>
                <a:latin typeface="Proxima Nova"/>
                <a:ea typeface="Proxima Nova"/>
                <a:cs typeface="Proxima Nova"/>
                <a:sym typeface="Proxima Nova"/>
              </a:defRPr>
            </a:lvl4pPr>
            <a:lvl5pPr lvl="4" rtl="0">
              <a:spcBef>
                <a:spcPts val="0"/>
              </a:spcBef>
              <a:spcAft>
                <a:spcPts val="0"/>
              </a:spcAft>
              <a:buNone/>
              <a:defRPr sz="1200">
                <a:solidFill>
                  <a:schemeClr val="dk2"/>
                </a:solidFill>
                <a:latin typeface="Proxima Nova"/>
                <a:ea typeface="Proxima Nova"/>
                <a:cs typeface="Proxima Nova"/>
                <a:sym typeface="Proxima Nova"/>
              </a:defRPr>
            </a:lvl5pPr>
            <a:lvl6pPr lvl="5" rtl="0">
              <a:spcBef>
                <a:spcPts val="0"/>
              </a:spcBef>
              <a:spcAft>
                <a:spcPts val="0"/>
              </a:spcAft>
              <a:buNone/>
              <a:defRPr sz="1200">
                <a:solidFill>
                  <a:schemeClr val="dk2"/>
                </a:solidFill>
                <a:latin typeface="Proxima Nova"/>
                <a:ea typeface="Proxima Nova"/>
                <a:cs typeface="Proxima Nova"/>
                <a:sym typeface="Proxima Nova"/>
              </a:defRPr>
            </a:lvl6pPr>
            <a:lvl7pPr lvl="6" rtl="0">
              <a:spcBef>
                <a:spcPts val="0"/>
              </a:spcBef>
              <a:spcAft>
                <a:spcPts val="0"/>
              </a:spcAft>
              <a:buNone/>
              <a:defRPr sz="1200">
                <a:solidFill>
                  <a:schemeClr val="dk2"/>
                </a:solidFill>
                <a:latin typeface="Proxima Nova"/>
                <a:ea typeface="Proxima Nova"/>
                <a:cs typeface="Proxima Nova"/>
                <a:sym typeface="Proxima Nova"/>
              </a:defRPr>
            </a:lvl7pPr>
            <a:lvl8pPr lvl="7" rtl="0">
              <a:spcBef>
                <a:spcPts val="0"/>
              </a:spcBef>
              <a:spcAft>
                <a:spcPts val="0"/>
              </a:spcAft>
              <a:buNone/>
              <a:defRPr sz="1200">
                <a:solidFill>
                  <a:schemeClr val="dk2"/>
                </a:solidFill>
                <a:latin typeface="Proxima Nova"/>
                <a:ea typeface="Proxima Nova"/>
                <a:cs typeface="Proxima Nova"/>
                <a:sym typeface="Proxima Nova"/>
              </a:defRPr>
            </a:lvl8pPr>
            <a:lvl9pPr lvl="8" rtl="0">
              <a:spcBef>
                <a:spcPts val="0"/>
              </a:spcBef>
              <a:spcAft>
                <a:spcPts val="0"/>
              </a:spcAft>
              <a:buNone/>
              <a:defRPr sz="1200">
                <a:solidFill>
                  <a:schemeClr val="dk2"/>
                </a:solidFill>
                <a:latin typeface="Proxima Nova"/>
                <a:ea typeface="Proxima Nova"/>
                <a:cs typeface="Proxima Nova"/>
                <a:sym typeface="Proxima Nova"/>
              </a:defRPr>
            </a:lvl9pPr>
          </a:lstStyle>
          <a:p/>
        </p:txBody>
      </p:sp>
      <p:sp>
        <p:nvSpPr>
          <p:cNvPr id="21" name="Google Shape;21;p2"/>
          <p:cNvSpPr txBox="1"/>
          <p:nvPr>
            <p:ph idx="14" type="subTitle"/>
          </p:nvPr>
        </p:nvSpPr>
        <p:spPr>
          <a:xfrm>
            <a:off x="4630950" y="2942569"/>
            <a:ext cx="3753900" cy="2463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atin typeface="Proxima Nova"/>
                <a:ea typeface="Proxima Nova"/>
                <a:cs typeface="Proxima Nova"/>
                <a:sym typeface="Proxima Nova"/>
              </a:defRPr>
            </a:lvl1pPr>
            <a:lvl2pPr lvl="1" rtl="0">
              <a:spcBef>
                <a:spcPts val="0"/>
              </a:spcBef>
              <a:spcAft>
                <a:spcPts val="0"/>
              </a:spcAft>
              <a:buNone/>
              <a:defRPr sz="1600">
                <a:latin typeface="Proxima Nova"/>
                <a:ea typeface="Proxima Nova"/>
                <a:cs typeface="Proxima Nova"/>
                <a:sym typeface="Proxima Nova"/>
              </a:defRPr>
            </a:lvl2pPr>
            <a:lvl3pPr lvl="2" rtl="0">
              <a:spcBef>
                <a:spcPts val="0"/>
              </a:spcBef>
              <a:spcAft>
                <a:spcPts val="0"/>
              </a:spcAft>
              <a:buNone/>
              <a:defRPr sz="1600">
                <a:latin typeface="Proxima Nova"/>
                <a:ea typeface="Proxima Nova"/>
                <a:cs typeface="Proxima Nova"/>
                <a:sym typeface="Proxima Nova"/>
              </a:defRPr>
            </a:lvl3pPr>
            <a:lvl4pPr lvl="3" rtl="0">
              <a:spcBef>
                <a:spcPts val="0"/>
              </a:spcBef>
              <a:spcAft>
                <a:spcPts val="0"/>
              </a:spcAft>
              <a:buNone/>
              <a:defRPr sz="1600">
                <a:latin typeface="Proxima Nova"/>
                <a:ea typeface="Proxima Nova"/>
                <a:cs typeface="Proxima Nova"/>
                <a:sym typeface="Proxima Nova"/>
              </a:defRPr>
            </a:lvl4pPr>
            <a:lvl5pPr lvl="4" rtl="0">
              <a:spcBef>
                <a:spcPts val="0"/>
              </a:spcBef>
              <a:spcAft>
                <a:spcPts val="0"/>
              </a:spcAft>
              <a:buNone/>
              <a:defRPr sz="1600">
                <a:latin typeface="Proxima Nova"/>
                <a:ea typeface="Proxima Nova"/>
                <a:cs typeface="Proxima Nova"/>
                <a:sym typeface="Proxima Nova"/>
              </a:defRPr>
            </a:lvl5pPr>
            <a:lvl6pPr lvl="5" rtl="0">
              <a:spcBef>
                <a:spcPts val="0"/>
              </a:spcBef>
              <a:spcAft>
                <a:spcPts val="0"/>
              </a:spcAft>
              <a:buNone/>
              <a:defRPr sz="1600">
                <a:latin typeface="Proxima Nova"/>
                <a:ea typeface="Proxima Nova"/>
                <a:cs typeface="Proxima Nova"/>
                <a:sym typeface="Proxima Nova"/>
              </a:defRPr>
            </a:lvl6pPr>
            <a:lvl7pPr lvl="6" rtl="0">
              <a:spcBef>
                <a:spcPts val="0"/>
              </a:spcBef>
              <a:spcAft>
                <a:spcPts val="0"/>
              </a:spcAft>
              <a:buNone/>
              <a:defRPr sz="1600">
                <a:latin typeface="Proxima Nova"/>
                <a:ea typeface="Proxima Nova"/>
                <a:cs typeface="Proxima Nova"/>
                <a:sym typeface="Proxima Nova"/>
              </a:defRPr>
            </a:lvl7pPr>
            <a:lvl8pPr lvl="7" rtl="0">
              <a:spcBef>
                <a:spcPts val="0"/>
              </a:spcBef>
              <a:spcAft>
                <a:spcPts val="0"/>
              </a:spcAft>
              <a:buNone/>
              <a:defRPr sz="1600">
                <a:latin typeface="Proxima Nova"/>
                <a:ea typeface="Proxima Nova"/>
                <a:cs typeface="Proxima Nova"/>
                <a:sym typeface="Proxima Nova"/>
              </a:defRPr>
            </a:lvl8pPr>
            <a:lvl9pPr lvl="8" rtl="0">
              <a:spcBef>
                <a:spcPts val="0"/>
              </a:spcBef>
              <a:spcAft>
                <a:spcPts val="0"/>
              </a:spcAft>
              <a:buNone/>
              <a:defRPr sz="1600">
                <a:latin typeface="Proxima Nova"/>
                <a:ea typeface="Proxima Nova"/>
                <a:cs typeface="Proxima Nova"/>
                <a:sym typeface="Proxima Nova"/>
              </a:defRPr>
            </a:lvl9pPr>
          </a:lstStyle>
          <a:p/>
        </p:txBody>
      </p:sp>
      <p:sp>
        <p:nvSpPr>
          <p:cNvPr id="22" name="Google Shape;22;p2"/>
          <p:cNvSpPr txBox="1"/>
          <p:nvPr>
            <p:ph idx="15" type="subTitle"/>
          </p:nvPr>
        </p:nvSpPr>
        <p:spPr>
          <a:xfrm>
            <a:off x="4630950" y="3233513"/>
            <a:ext cx="3753900" cy="246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200">
                <a:solidFill>
                  <a:schemeClr val="dk2"/>
                </a:solidFill>
                <a:latin typeface="Proxima Nova"/>
                <a:ea typeface="Proxima Nova"/>
                <a:cs typeface="Proxima Nova"/>
                <a:sym typeface="Proxima Nova"/>
              </a:defRPr>
            </a:lvl1pPr>
            <a:lvl2pPr lvl="1" rtl="0">
              <a:spcBef>
                <a:spcPts val="0"/>
              </a:spcBef>
              <a:spcAft>
                <a:spcPts val="0"/>
              </a:spcAft>
              <a:buNone/>
              <a:defRPr sz="1200">
                <a:solidFill>
                  <a:schemeClr val="dk2"/>
                </a:solidFill>
                <a:latin typeface="Proxima Nova"/>
                <a:ea typeface="Proxima Nova"/>
                <a:cs typeface="Proxima Nova"/>
                <a:sym typeface="Proxima Nova"/>
              </a:defRPr>
            </a:lvl2pPr>
            <a:lvl3pPr lvl="2" rtl="0">
              <a:spcBef>
                <a:spcPts val="0"/>
              </a:spcBef>
              <a:spcAft>
                <a:spcPts val="0"/>
              </a:spcAft>
              <a:buNone/>
              <a:defRPr sz="1200">
                <a:solidFill>
                  <a:schemeClr val="dk2"/>
                </a:solidFill>
                <a:latin typeface="Proxima Nova"/>
                <a:ea typeface="Proxima Nova"/>
                <a:cs typeface="Proxima Nova"/>
                <a:sym typeface="Proxima Nova"/>
              </a:defRPr>
            </a:lvl3pPr>
            <a:lvl4pPr lvl="3" rtl="0">
              <a:spcBef>
                <a:spcPts val="0"/>
              </a:spcBef>
              <a:spcAft>
                <a:spcPts val="0"/>
              </a:spcAft>
              <a:buNone/>
              <a:defRPr sz="1200">
                <a:solidFill>
                  <a:schemeClr val="dk2"/>
                </a:solidFill>
                <a:latin typeface="Proxima Nova"/>
                <a:ea typeface="Proxima Nova"/>
                <a:cs typeface="Proxima Nova"/>
                <a:sym typeface="Proxima Nova"/>
              </a:defRPr>
            </a:lvl4pPr>
            <a:lvl5pPr lvl="4" rtl="0">
              <a:spcBef>
                <a:spcPts val="0"/>
              </a:spcBef>
              <a:spcAft>
                <a:spcPts val="0"/>
              </a:spcAft>
              <a:buNone/>
              <a:defRPr sz="1200">
                <a:solidFill>
                  <a:schemeClr val="dk2"/>
                </a:solidFill>
                <a:latin typeface="Proxima Nova"/>
                <a:ea typeface="Proxima Nova"/>
                <a:cs typeface="Proxima Nova"/>
                <a:sym typeface="Proxima Nova"/>
              </a:defRPr>
            </a:lvl5pPr>
            <a:lvl6pPr lvl="5" rtl="0">
              <a:spcBef>
                <a:spcPts val="0"/>
              </a:spcBef>
              <a:spcAft>
                <a:spcPts val="0"/>
              </a:spcAft>
              <a:buNone/>
              <a:defRPr sz="1200">
                <a:solidFill>
                  <a:schemeClr val="dk2"/>
                </a:solidFill>
                <a:latin typeface="Proxima Nova"/>
                <a:ea typeface="Proxima Nova"/>
                <a:cs typeface="Proxima Nova"/>
                <a:sym typeface="Proxima Nova"/>
              </a:defRPr>
            </a:lvl6pPr>
            <a:lvl7pPr lvl="6" rtl="0">
              <a:spcBef>
                <a:spcPts val="0"/>
              </a:spcBef>
              <a:spcAft>
                <a:spcPts val="0"/>
              </a:spcAft>
              <a:buNone/>
              <a:defRPr sz="1200">
                <a:solidFill>
                  <a:schemeClr val="dk2"/>
                </a:solidFill>
                <a:latin typeface="Proxima Nova"/>
                <a:ea typeface="Proxima Nova"/>
                <a:cs typeface="Proxima Nova"/>
                <a:sym typeface="Proxima Nova"/>
              </a:defRPr>
            </a:lvl7pPr>
            <a:lvl8pPr lvl="7" rtl="0">
              <a:spcBef>
                <a:spcPts val="0"/>
              </a:spcBef>
              <a:spcAft>
                <a:spcPts val="0"/>
              </a:spcAft>
              <a:buNone/>
              <a:defRPr sz="1200">
                <a:solidFill>
                  <a:schemeClr val="dk2"/>
                </a:solidFill>
                <a:latin typeface="Proxima Nova"/>
                <a:ea typeface="Proxima Nova"/>
                <a:cs typeface="Proxima Nova"/>
                <a:sym typeface="Proxima Nova"/>
              </a:defRPr>
            </a:lvl8pPr>
            <a:lvl9pPr lvl="8" rtl="0">
              <a:spcBef>
                <a:spcPts val="0"/>
              </a:spcBef>
              <a:spcAft>
                <a:spcPts val="0"/>
              </a:spcAft>
              <a:buNone/>
              <a:defRPr sz="1200">
                <a:solidFill>
                  <a:schemeClr val="dk2"/>
                </a:solidFill>
                <a:latin typeface="Proxima Nova"/>
                <a:ea typeface="Proxima Nova"/>
                <a:cs typeface="Proxima Nova"/>
                <a:sym typeface="Proxima Nova"/>
              </a:defRPr>
            </a:lvl9pPr>
          </a:lstStyle>
          <a:p/>
        </p:txBody>
      </p:sp>
      <p:sp>
        <p:nvSpPr>
          <p:cNvPr id="23" name="Google Shape;23;p2"/>
          <p:cNvSpPr txBox="1"/>
          <p:nvPr>
            <p:ph idx="16" type="subTitle"/>
          </p:nvPr>
        </p:nvSpPr>
        <p:spPr>
          <a:xfrm>
            <a:off x="826650" y="3559763"/>
            <a:ext cx="3753900" cy="2463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atin typeface="Proxima Nova"/>
                <a:ea typeface="Proxima Nova"/>
                <a:cs typeface="Proxima Nova"/>
                <a:sym typeface="Proxima Nova"/>
              </a:defRPr>
            </a:lvl1pPr>
            <a:lvl2pPr lvl="1" rtl="0">
              <a:spcBef>
                <a:spcPts val="0"/>
              </a:spcBef>
              <a:spcAft>
                <a:spcPts val="0"/>
              </a:spcAft>
              <a:buNone/>
              <a:defRPr>
                <a:latin typeface="Proxima Nova"/>
                <a:ea typeface="Proxima Nova"/>
                <a:cs typeface="Proxima Nova"/>
                <a:sym typeface="Proxima Nova"/>
              </a:defRPr>
            </a:lvl2pPr>
            <a:lvl3pPr lvl="2" rtl="0">
              <a:spcBef>
                <a:spcPts val="0"/>
              </a:spcBef>
              <a:spcAft>
                <a:spcPts val="0"/>
              </a:spcAft>
              <a:buNone/>
              <a:defRPr>
                <a:latin typeface="Proxima Nova"/>
                <a:ea typeface="Proxima Nova"/>
                <a:cs typeface="Proxima Nova"/>
                <a:sym typeface="Proxima Nova"/>
              </a:defRPr>
            </a:lvl3pPr>
            <a:lvl4pPr lvl="3" rtl="0">
              <a:spcBef>
                <a:spcPts val="0"/>
              </a:spcBef>
              <a:spcAft>
                <a:spcPts val="0"/>
              </a:spcAft>
              <a:buNone/>
              <a:defRPr>
                <a:latin typeface="Proxima Nova"/>
                <a:ea typeface="Proxima Nova"/>
                <a:cs typeface="Proxima Nova"/>
                <a:sym typeface="Proxima Nova"/>
              </a:defRPr>
            </a:lvl4pPr>
            <a:lvl5pPr lvl="4" rtl="0">
              <a:spcBef>
                <a:spcPts val="0"/>
              </a:spcBef>
              <a:spcAft>
                <a:spcPts val="0"/>
              </a:spcAft>
              <a:buNone/>
              <a:defRPr>
                <a:latin typeface="Proxima Nova"/>
                <a:ea typeface="Proxima Nova"/>
                <a:cs typeface="Proxima Nova"/>
                <a:sym typeface="Proxima Nova"/>
              </a:defRPr>
            </a:lvl5pPr>
            <a:lvl6pPr lvl="5" rtl="0">
              <a:spcBef>
                <a:spcPts val="0"/>
              </a:spcBef>
              <a:spcAft>
                <a:spcPts val="0"/>
              </a:spcAft>
              <a:buNone/>
              <a:defRPr>
                <a:latin typeface="Proxima Nova"/>
                <a:ea typeface="Proxima Nova"/>
                <a:cs typeface="Proxima Nova"/>
                <a:sym typeface="Proxima Nova"/>
              </a:defRPr>
            </a:lvl6pPr>
            <a:lvl7pPr lvl="6" rtl="0">
              <a:spcBef>
                <a:spcPts val="0"/>
              </a:spcBef>
              <a:spcAft>
                <a:spcPts val="0"/>
              </a:spcAft>
              <a:buNone/>
              <a:defRPr>
                <a:latin typeface="Proxima Nova"/>
                <a:ea typeface="Proxima Nova"/>
                <a:cs typeface="Proxima Nova"/>
                <a:sym typeface="Proxima Nova"/>
              </a:defRPr>
            </a:lvl7pPr>
            <a:lvl8pPr lvl="7" rtl="0">
              <a:spcBef>
                <a:spcPts val="0"/>
              </a:spcBef>
              <a:spcAft>
                <a:spcPts val="0"/>
              </a:spcAft>
              <a:buNone/>
              <a:defRPr>
                <a:latin typeface="Proxima Nova"/>
                <a:ea typeface="Proxima Nova"/>
                <a:cs typeface="Proxima Nova"/>
                <a:sym typeface="Proxima Nova"/>
              </a:defRPr>
            </a:lvl8pPr>
            <a:lvl9pPr lvl="8" rtl="0">
              <a:spcBef>
                <a:spcPts val="0"/>
              </a:spcBef>
              <a:spcAft>
                <a:spcPts val="0"/>
              </a:spcAft>
              <a:buNone/>
              <a:defRPr>
                <a:latin typeface="Proxima Nova"/>
                <a:ea typeface="Proxima Nova"/>
                <a:cs typeface="Proxima Nova"/>
                <a:sym typeface="Proxima Nova"/>
              </a:defRPr>
            </a:lvl9pPr>
          </a:lstStyle>
          <a:p/>
        </p:txBody>
      </p:sp>
      <p:sp>
        <p:nvSpPr>
          <p:cNvPr id="24" name="Google Shape;24;p2"/>
          <p:cNvSpPr txBox="1"/>
          <p:nvPr>
            <p:ph idx="17" type="subTitle"/>
          </p:nvPr>
        </p:nvSpPr>
        <p:spPr>
          <a:xfrm>
            <a:off x="826650" y="3850706"/>
            <a:ext cx="3753900" cy="246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200">
                <a:solidFill>
                  <a:schemeClr val="dk2"/>
                </a:solidFill>
                <a:latin typeface="Proxima Nova"/>
                <a:ea typeface="Proxima Nova"/>
                <a:cs typeface="Proxima Nova"/>
                <a:sym typeface="Proxima Nova"/>
              </a:defRPr>
            </a:lvl1pPr>
            <a:lvl2pPr lvl="1" rtl="0">
              <a:spcBef>
                <a:spcPts val="0"/>
              </a:spcBef>
              <a:spcAft>
                <a:spcPts val="0"/>
              </a:spcAft>
              <a:buNone/>
              <a:defRPr sz="1200">
                <a:solidFill>
                  <a:schemeClr val="dk2"/>
                </a:solidFill>
                <a:latin typeface="Proxima Nova"/>
                <a:ea typeface="Proxima Nova"/>
                <a:cs typeface="Proxima Nova"/>
                <a:sym typeface="Proxima Nova"/>
              </a:defRPr>
            </a:lvl2pPr>
            <a:lvl3pPr lvl="2" rtl="0">
              <a:spcBef>
                <a:spcPts val="0"/>
              </a:spcBef>
              <a:spcAft>
                <a:spcPts val="0"/>
              </a:spcAft>
              <a:buNone/>
              <a:defRPr sz="1200">
                <a:solidFill>
                  <a:schemeClr val="dk2"/>
                </a:solidFill>
                <a:latin typeface="Proxima Nova"/>
                <a:ea typeface="Proxima Nova"/>
                <a:cs typeface="Proxima Nova"/>
                <a:sym typeface="Proxima Nova"/>
              </a:defRPr>
            </a:lvl3pPr>
            <a:lvl4pPr lvl="3" rtl="0">
              <a:spcBef>
                <a:spcPts val="0"/>
              </a:spcBef>
              <a:spcAft>
                <a:spcPts val="0"/>
              </a:spcAft>
              <a:buNone/>
              <a:defRPr sz="1200">
                <a:solidFill>
                  <a:schemeClr val="dk2"/>
                </a:solidFill>
                <a:latin typeface="Proxima Nova"/>
                <a:ea typeface="Proxima Nova"/>
                <a:cs typeface="Proxima Nova"/>
                <a:sym typeface="Proxima Nova"/>
              </a:defRPr>
            </a:lvl4pPr>
            <a:lvl5pPr lvl="4" rtl="0">
              <a:spcBef>
                <a:spcPts val="0"/>
              </a:spcBef>
              <a:spcAft>
                <a:spcPts val="0"/>
              </a:spcAft>
              <a:buNone/>
              <a:defRPr sz="1200">
                <a:solidFill>
                  <a:schemeClr val="dk2"/>
                </a:solidFill>
                <a:latin typeface="Proxima Nova"/>
                <a:ea typeface="Proxima Nova"/>
                <a:cs typeface="Proxima Nova"/>
                <a:sym typeface="Proxima Nova"/>
              </a:defRPr>
            </a:lvl5pPr>
            <a:lvl6pPr lvl="5" rtl="0">
              <a:spcBef>
                <a:spcPts val="0"/>
              </a:spcBef>
              <a:spcAft>
                <a:spcPts val="0"/>
              </a:spcAft>
              <a:buNone/>
              <a:defRPr sz="1200">
                <a:solidFill>
                  <a:schemeClr val="dk2"/>
                </a:solidFill>
                <a:latin typeface="Proxima Nova"/>
                <a:ea typeface="Proxima Nova"/>
                <a:cs typeface="Proxima Nova"/>
                <a:sym typeface="Proxima Nova"/>
              </a:defRPr>
            </a:lvl6pPr>
            <a:lvl7pPr lvl="6" rtl="0">
              <a:spcBef>
                <a:spcPts val="0"/>
              </a:spcBef>
              <a:spcAft>
                <a:spcPts val="0"/>
              </a:spcAft>
              <a:buNone/>
              <a:defRPr sz="1200">
                <a:solidFill>
                  <a:schemeClr val="dk2"/>
                </a:solidFill>
                <a:latin typeface="Proxima Nova"/>
                <a:ea typeface="Proxima Nova"/>
                <a:cs typeface="Proxima Nova"/>
                <a:sym typeface="Proxima Nova"/>
              </a:defRPr>
            </a:lvl7pPr>
            <a:lvl8pPr lvl="7" rtl="0">
              <a:spcBef>
                <a:spcPts val="0"/>
              </a:spcBef>
              <a:spcAft>
                <a:spcPts val="0"/>
              </a:spcAft>
              <a:buNone/>
              <a:defRPr sz="1200">
                <a:solidFill>
                  <a:schemeClr val="dk2"/>
                </a:solidFill>
                <a:latin typeface="Proxima Nova"/>
                <a:ea typeface="Proxima Nova"/>
                <a:cs typeface="Proxima Nova"/>
                <a:sym typeface="Proxima Nova"/>
              </a:defRPr>
            </a:lvl8pPr>
            <a:lvl9pPr lvl="8" rtl="0">
              <a:spcBef>
                <a:spcPts val="0"/>
              </a:spcBef>
              <a:spcAft>
                <a:spcPts val="0"/>
              </a:spcAft>
              <a:buNone/>
              <a:defRPr sz="1200">
                <a:solidFill>
                  <a:schemeClr val="dk2"/>
                </a:solidFill>
                <a:latin typeface="Proxima Nova"/>
                <a:ea typeface="Proxima Nova"/>
                <a:cs typeface="Proxima Nova"/>
                <a:sym typeface="Proxima Nova"/>
              </a:defRPr>
            </a:lvl9pPr>
          </a:lstStyle>
          <a:p/>
        </p:txBody>
      </p:sp>
      <p:sp>
        <p:nvSpPr>
          <p:cNvPr id="25" name="Google Shape;25;p2"/>
          <p:cNvSpPr txBox="1"/>
          <p:nvPr>
            <p:ph idx="18" type="subTitle"/>
          </p:nvPr>
        </p:nvSpPr>
        <p:spPr>
          <a:xfrm>
            <a:off x="4630950" y="3559763"/>
            <a:ext cx="3753900" cy="2463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atin typeface="Proxima Nova"/>
                <a:ea typeface="Proxima Nova"/>
                <a:cs typeface="Proxima Nova"/>
                <a:sym typeface="Proxima Nova"/>
              </a:defRPr>
            </a:lvl1pPr>
            <a:lvl2pPr lvl="1" rtl="0">
              <a:spcBef>
                <a:spcPts val="0"/>
              </a:spcBef>
              <a:spcAft>
                <a:spcPts val="0"/>
              </a:spcAft>
              <a:buNone/>
              <a:defRPr sz="1600">
                <a:latin typeface="Proxima Nova"/>
                <a:ea typeface="Proxima Nova"/>
                <a:cs typeface="Proxima Nova"/>
                <a:sym typeface="Proxima Nova"/>
              </a:defRPr>
            </a:lvl2pPr>
            <a:lvl3pPr lvl="2" rtl="0">
              <a:spcBef>
                <a:spcPts val="0"/>
              </a:spcBef>
              <a:spcAft>
                <a:spcPts val="0"/>
              </a:spcAft>
              <a:buNone/>
              <a:defRPr sz="1600">
                <a:latin typeface="Proxima Nova"/>
                <a:ea typeface="Proxima Nova"/>
                <a:cs typeface="Proxima Nova"/>
                <a:sym typeface="Proxima Nova"/>
              </a:defRPr>
            </a:lvl3pPr>
            <a:lvl4pPr lvl="3" rtl="0">
              <a:spcBef>
                <a:spcPts val="0"/>
              </a:spcBef>
              <a:spcAft>
                <a:spcPts val="0"/>
              </a:spcAft>
              <a:buNone/>
              <a:defRPr sz="1600">
                <a:latin typeface="Proxima Nova"/>
                <a:ea typeface="Proxima Nova"/>
                <a:cs typeface="Proxima Nova"/>
                <a:sym typeface="Proxima Nova"/>
              </a:defRPr>
            </a:lvl4pPr>
            <a:lvl5pPr lvl="4" rtl="0">
              <a:spcBef>
                <a:spcPts val="0"/>
              </a:spcBef>
              <a:spcAft>
                <a:spcPts val="0"/>
              </a:spcAft>
              <a:buNone/>
              <a:defRPr sz="1600">
                <a:latin typeface="Proxima Nova"/>
                <a:ea typeface="Proxima Nova"/>
                <a:cs typeface="Proxima Nova"/>
                <a:sym typeface="Proxima Nova"/>
              </a:defRPr>
            </a:lvl5pPr>
            <a:lvl6pPr lvl="5" rtl="0">
              <a:spcBef>
                <a:spcPts val="0"/>
              </a:spcBef>
              <a:spcAft>
                <a:spcPts val="0"/>
              </a:spcAft>
              <a:buNone/>
              <a:defRPr sz="1600">
                <a:latin typeface="Proxima Nova"/>
                <a:ea typeface="Proxima Nova"/>
                <a:cs typeface="Proxima Nova"/>
                <a:sym typeface="Proxima Nova"/>
              </a:defRPr>
            </a:lvl6pPr>
            <a:lvl7pPr lvl="6" rtl="0">
              <a:spcBef>
                <a:spcPts val="0"/>
              </a:spcBef>
              <a:spcAft>
                <a:spcPts val="0"/>
              </a:spcAft>
              <a:buNone/>
              <a:defRPr sz="1600">
                <a:latin typeface="Proxima Nova"/>
                <a:ea typeface="Proxima Nova"/>
                <a:cs typeface="Proxima Nova"/>
                <a:sym typeface="Proxima Nova"/>
              </a:defRPr>
            </a:lvl7pPr>
            <a:lvl8pPr lvl="7" rtl="0">
              <a:spcBef>
                <a:spcPts val="0"/>
              </a:spcBef>
              <a:spcAft>
                <a:spcPts val="0"/>
              </a:spcAft>
              <a:buNone/>
              <a:defRPr sz="1600">
                <a:latin typeface="Proxima Nova"/>
                <a:ea typeface="Proxima Nova"/>
                <a:cs typeface="Proxima Nova"/>
                <a:sym typeface="Proxima Nova"/>
              </a:defRPr>
            </a:lvl8pPr>
            <a:lvl9pPr lvl="8" rtl="0">
              <a:spcBef>
                <a:spcPts val="0"/>
              </a:spcBef>
              <a:spcAft>
                <a:spcPts val="0"/>
              </a:spcAft>
              <a:buNone/>
              <a:defRPr sz="1600">
                <a:latin typeface="Proxima Nova"/>
                <a:ea typeface="Proxima Nova"/>
                <a:cs typeface="Proxima Nova"/>
                <a:sym typeface="Proxima Nova"/>
              </a:defRPr>
            </a:lvl9pPr>
          </a:lstStyle>
          <a:p/>
        </p:txBody>
      </p:sp>
      <p:sp>
        <p:nvSpPr>
          <p:cNvPr id="26" name="Google Shape;26;p2"/>
          <p:cNvSpPr txBox="1"/>
          <p:nvPr>
            <p:ph idx="19" type="subTitle"/>
          </p:nvPr>
        </p:nvSpPr>
        <p:spPr>
          <a:xfrm>
            <a:off x="4630950" y="3850706"/>
            <a:ext cx="3753900" cy="246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200">
                <a:solidFill>
                  <a:schemeClr val="dk2"/>
                </a:solidFill>
                <a:latin typeface="Proxima Nova"/>
                <a:ea typeface="Proxima Nova"/>
                <a:cs typeface="Proxima Nova"/>
                <a:sym typeface="Proxima Nova"/>
              </a:defRPr>
            </a:lvl1pPr>
            <a:lvl2pPr lvl="1" rtl="0">
              <a:spcBef>
                <a:spcPts val="0"/>
              </a:spcBef>
              <a:spcAft>
                <a:spcPts val="0"/>
              </a:spcAft>
              <a:buNone/>
              <a:defRPr sz="1200">
                <a:solidFill>
                  <a:schemeClr val="dk2"/>
                </a:solidFill>
                <a:latin typeface="Proxima Nova"/>
                <a:ea typeface="Proxima Nova"/>
                <a:cs typeface="Proxima Nova"/>
                <a:sym typeface="Proxima Nova"/>
              </a:defRPr>
            </a:lvl2pPr>
            <a:lvl3pPr lvl="2" rtl="0">
              <a:spcBef>
                <a:spcPts val="0"/>
              </a:spcBef>
              <a:spcAft>
                <a:spcPts val="0"/>
              </a:spcAft>
              <a:buNone/>
              <a:defRPr sz="1200">
                <a:solidFill>
                  <a:schemeClr val="dk2"/>
                </a:solidFill>
                <a:latin typeface="Proxima Nova"/>
                <a:ea typeface="Proxima Nova"/>
                <a:cs typeface="Proxima Nova"/>
                <a:sym typeface="Proxima Nova"/>
              </a:defRPr>
            </a:lvl3pPr>
            <a:lvl4pPr lvl="3" rtl="0">
              <a:spcBef>
                <a:spcPts val="0"/>
              </a:spcBef>
              <a:spcAft>
                <a:spcPts val="0"/>
              </a:spcAft>
              <a:buNone/>
              <a:defRPr sz="1200">
                <a:solidFill>
                  <a:schemeClr val="dk2"/>
                </a:solidFill>
                <a:latin typeface="Proxima Nova"/>
                <a:ea typeface="Proxima Nova"/>
                <a:cs typeface="Proxima Nova"/>
                <a:sym typeface="Proxima Nova"/>
              </a:defRPr>
            </a:lvl4pPr>
            <a:lvl5pPr lvl="4" rtl="0">
              <a:spcBef>
                <a:spcPts val="0"/>
              </a:spcBef>
              <a:spcAft>
                <a:spcPts val="0"/>
              </a:spcAft>
              <a:buNone/>
              <a:defRPr sz="1200">
                <a:solidFill>
                  <a:schemeClr val="dk2"/>
                </a:solidFill>
                <a:latin typeface="Proxima Nova"/>
                <a:ea typeface="Proxima Nova"/>
                <a:cs typeface="Proxima Nova"/>
                <a:sym typeface="Proxima Nova"/>
              </a:defRPr>
            </a:lvl5pPr>
            <a:lvl6pPr lvl="5" rtl="0">
              <a:spcBef>
                <a:spcPts val="0"/>
              </a:spcBef>
              <a:spcAft>
                <a:spcPts val="0"/>
              </a:spcAft>
              <a:buNone/>
              <a:defRPr sz="1200">
                <a:solidFill>
                  <a:schemeClr val="dk2"/>
                </a:solidFill>
                <a:latin typeface="Proxima Nova"/>
                <a:ea typeface="Proxima Nova"/>
                <a:cs typeface="Proxima Nova"/>
                <a:sym typeface="Proxima Nova"/>
              </a:defRPr>
            </a:lvl6pPr>
            <a:lvl7pPr lvl="6" rtl="0">
              <a:spcBef>
                <a:spcPts val="0"/>
              </a:spcBef>
              <a:spcAft>
                <a:spcPts val="0"/>
              </a:spcAft>
              <a:buNone/>
              <a:defRPr sz="1200">
                <a:solidFill>
                  <a:schemeClr val="dk2"/>
                </a:solidFill>
                <a:latin typeface="Proxima Nova"/>
                <a:ea typeface="Proxima Nova"/>
                <a:cs typeface="Proxima Nova"/>
                <a:sym typeface="Proxima Nova"/>
              </a:defRPr>
            </a:lvl7pPr>
            <a:lvl8pPr lvl="7" rtl="0">
              <a:spcBef>
                <a:spcPts val="0"/>
              </a:spcBef>
              <a:spcAft>
                <a:spcPts val="0"/>
              </a:spcAft>
              <a:buNone/>
              <a:defRPr sz="1200">
                <a:solidFill>
                  <a:schemeClr val="dk2"/>
                </a:solidFill>
                <a:latin typeface="Proxima Nova"/>
                <a:ea typeface="Proxima Nova"/>
                <a:cs typeface="Proxima Nova"/>
                <a:sym typeface="Proxima Nova"/>
              </a:defRPr>
            </a:lvl8pPr>
            <a:lvl9pPr lvl="8" rtl="0">
              <a:spcBef>
                <a:spcPts val="0"/>
              </a:spcBef>
              <a:spcAft>
                <a:spcPts val="0"/>
              </a:spcAft>
              <a:buNone/>
              <a:defRPr sz="1200">
                <a:solidFill>
                  <a:schemeClr val="dk2"/>
                </a:solidFill>
                <a:latin typeface="Proxima Nova"/>
                <a:ea typeface="Proxima Nova"/>
                <a:cs typeface="Proxima Nova"/>
                <a:sym typeface="Proxima Nova"/>
              </a:defRPr>
            </a:lvl9pPr>
          </a:lstStyle>
          <a:p/>
        </p:txBody>
      </p:sp>
      <p:sp>
        <p:nvSpPr>
          <p:cNvPr id="27" name="Google Shape;27;p2"/>
          <p:cNvSpPr txBox="1"/>
          <p:nvPr>
            <p:ph type="title"/>
          </p:nvPr>
        </p:nvSpPr>
        <p:spPr>
          <a:xfrm>
            <a:off x="826650" y="76200"/>
            <a:ext cx="7490700" cy="7767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Font typeface="Proxima Nova"/>
              <a:buNone/>
              <a:defRPr b="0">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9pPr>
          </a:lstStyle>
          <a:p/>
        </p:txBody>
      </p:sp>
      <p:sp>
        <p:nvSpPr>
          <p:cNvPr id="28" name="Google Shape;28;p2"/>
          <p:cNvSpPr txBox="1"/>
          <p:nvPr/>
        </p:nvSpPr>
        <p:spPr>
          <a:xfrm>
            <a:off x="442350" y="4826194"/>
            <a:ext cx="765300" cy="2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solidFill>
                  <a:srgbClr val="666666"/>
                </a:solidFill>
                <a:latin typeface="Proxima Nova"/>
                <a:ea typeface="Proxima Nova"/>
                <a:cs typeface="Proxima Nova"/>
                <a:sym typeface="Proxima Nova"/>
              </a:rPr>
              <a:t>Red Hat</a:t>
            </a:r>
            <a:endParaRPr sz="600">
              <a:solidFill>
                <a:srgbClr val="666666"/>
              </a:solidFill>
              <a:latin typeface="Proxima Nova"/>
              <a:ea typeface="Proxima Nova"/>
              <a:cs typeface="Proxima Nova"/>
              <a:sym typeface="Proxima Nova"/>
            </a:endParaRPr>
          </a:p>
        </p:txBody>
      </p:sp>
      <p:sp>
        <p:nvSpPr>
          <p:cNvPr id="29" name="Google Shape;29;p2"/>
          <p:cNvSpPr txBox="1"/>
          <p:nvPr>
            <p:ph idx="12" type="sldNum"/>
          </p:nvPr>
        </p:nvSpPr>
        <p:spPr>
          <a:xfrm>
            <a:off x="103328" y="4733944"/>
            <a:ext cx="360600" cy="393600"/>
          </a:xfrm>
          <a:prstGeom prst="rect">
            <a:avLst/>
          </a:prstGeom>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None/>
              <a:defRPr sz="1000">
                <a:solidFill>
                  <a:srgbClr val="666666"/>
                </a:solidFill>
              </a:defRPr>
            </a:lvl1pPr>
            <a:lvl2pPr indent="0" lvl="1" marL="0" marR="0" rtl="0" algn="ctr">
              <a:lnSpc>
                <a:spcPct val="100000"/>
              </a:lnSpc>
              <a:spcBef>
                <a:spcPts val="0"/>
              </a:spcBef>
              <a:spcAft>
                <a:spcPts val="0"/>
              </a:spcAft>
              <a:buNone/>
              <a:defRPr sz="1000">
                <a:solidFill>
                  <a:srgbClr val="666666"/>
                </a:solidFill>
              </a:defRPr>
            </a:lvl2pPr>
            <a:lvl3pPr indent="0" lvl="2" marL="0" marR="0" rtl="0" algn="ctr">
              <a:lnSpc>
                <a:spcPct val="100000"/>
              </a:lnSpc>
              <a:spcBef>
                <a:spcPts val="0"/>
              </a:spcBef>
              <a:spcAft>
                <a:spcPts val="0"/>
              </a:spcAft>
              <a:buNone/>
              <a:defRPr sz="1000">
                <a:solidFill>
                  <a:srgbClr val="666666"/>
                </a:solidFill>
              </a:defRPr>
            </a:lvl3pPr>
            <a:lvl4pPr indent="0" lvl="3" marL="0" marR="0" rtl="0" algn="ctr">
              <a:lnSpc>
                <a:spcPct val="100000"/>
              </a:lnSpc>
              <a:spcBef>
                <a:spcPts val="0"/>
              </a:spcBef>
              <a:spcAft>
                <a:spcPts val="0"/>
              </a:spcAft>
              <a:buNone/>
              <a:defRPr sz="1000">
                <a:solidFill>
                  <a:srgbClr val="666666"/>
                </a:solidFill>
              </a:defRPr>
            </a:lvl4pPr>
            <a:lvl5pPr indent="0" lvl="4" marL="0" marR="0" rtl="0" algn="ctr">
              <a:lnSpc>
                <a:spcPct val="100000"/>
              </a:lnSpc>
              <a:spcBef>
                <a:spcPts val="0"/>
              </a:spcBef>
              <a:spcAft>
                <a:spcPts val="0"/>
              </a:spcAft>
              <a:buNone/>
              <a:defRPr sz="1000">
                <a:solidFill>
                  <a:srgbClr val="666666"/>
                </a:solidFill>
              </a:defRPr>
            </a:lvl5pPr>
            <a:lvl6pPr indent="0" lvl="5" marL="0" marR="0" rtl="0" algn="ctr">
              <a:lnSpc>
                <a:spcPct val="100000"/>
              </a:lnSpc>
              <a:spcBef>
                <a:spcPts val="0"/>
              </a:spcBef>
              <a:spcAft>
                <a:spcPts val="0"/>
              </a:spcAft>
              <a:buNone/>
              <a:defRPr sz="1000">
                <a:solidFill>
                  <a:srgbClr val="666666"/>
                </a:solidFill>
              </a:defRPr>
            </a:lvl6pPr>
            <a:lvl7pPr indent="0" lvl="6" marL="0" marR="0" rtl="0" algn="ctr">
              <a:lnSpc>
                <a:spcPct val="100000"/>
              </a:lnSpc>
              <a:spcBef>
                <a:spcPts val="0"/>
              </a:spcBef>
              <a:spcAft>
                <a:spcPts val="0"/>
              </a:spcAft>
              <a:buNone/>
              <a:defRPr sz="1000">
                <a:solidFill>
                  <a:srgbClr val="666666"/>
                </a:solidFill>
              </a:defRPr>
            </a:lvl7pPr>
            <a:lvl8pPr indent="0" lvl="7" marL="0" marR="0" rtl="0" algn="ctr">
              <a:lnSpc>
                <a:spcPct val="100000"/>
              </a:lnSpc>
              <a:spcBef>
                <a:spcPts val="0"/>
              </a:spcBef>
              <a:spcAft>
                <a:spcPts val="0"/>
              </a:spcAft>
              <a:buNone/>
              <a:defRPr sz="1000">
                <a:solidFill>
                  <a:srgbClr val="666666"/>
                </a:solidFill>
              </a:defRPr>
            </a:lvl8pPr>
            <a:lvl9pPr indent="0" lvl="8" marL="0" marR="0" rtl="0" algn="ctr">
              <a:lnSpc>
                <a:spcPct val="100000"/>
              </a:lnSpc>
              <a:spcBef>
                <a:spcPts val="0"/>
              </a:spcBef>
              <a:spcAft>
                <a:spcPts val="0"/>
              </a:spcAft>
              <a:buNone/>
              <a:defRPr sz="1000">
                <a:solidFill>
                  <a:srgbClr val="666666"/>
                </a:solidFill>
              </a:defRPr>
            </a:lvl9pPr>
          </a:lstStyle>
          <a:p>
            <a:pPr indent="0" lvl="0" marL="0" rtl="0" algn="ctr">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 text only - subtitle">
  <p:cSld name="CUSTOM_1_3_1">
    <p:bg>
      <p:bgPr>
        <a:solidFill>
          <a:srgbClr val="02414D"/>
        </a:solidFill>
      </p:bgPr>
    </p:bg>
    <p:spTree>
      <p:nvGrpSpPr>
        <p:cNvPr id="64" name="Shape 64"/>
        <p:cNvGrpSpPr/>
        <p:nvPr/>
      </p:nvGrpSpPr>
      <p:grpSpPr>
        <a:xfrm>
          <a:off x="0" y="0"/>
          <a:ext cx="0" cy="0"/>
          <a:chOff x="0" y="0"/>
          <a:chExt cx="0" cy="0"/>
        </a:xfrm>
      </p:grpSpPr>
      <p:sp>
        <p:nvSpPr>
          <p:cNvPr id="65" name="Google Shape;65;p11"/>
          <p:cNvSpPr txBox="1"/>
          <p:nvPr>
            <p:ph idx="1" type="body"/>
          </p:nvPr>
        </p:nvSpPr>
        <p:spPr>
          <a:xfrm>
            <a:off x="826700" y="1046325"/>
            <a:ext cx="7490700" cy="3376800"/>
          </a:xfrm>
          <a:prstGeom prst="rect">
            <a:avLst/>
          </a:prstGeom>
          <a:effectLst>
            <a:reflection blurRad="0" dir="5400000" dist="38100" endA="0" fadeDir="5400012" kx="0" rotWithShape="0" algn="bl" stPos="0" sy="-100000" ky="0"/>
          </a:effectLst>
        </p:spPr>
        <p:txBody>
          <a:bodyPr anchorCtr="0" anchor="t" bIns="91425" lIns="91425" spcFirstLastPara="1" rIns="91425" wrap="square" tIns="91425">
            <a:noAutofit/>
          </a:bodyPr>
          <a:lstStyle>
            <a:lvl1pPr indent="-292100" lvl="0" marL="457200" rtl="0">
              <a:spcBef>
                <a:spcPts val="60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1pPr>
            <a:lvl2pPr indent="-292100" lvl="1" marL="9144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2pPr>
            <a:lvl3pPr indent="-292100" lvl="2" marL="13716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3pPr>
            <a:lvl4pPr indent="-292100" lvl="3" marL="18288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4pPr>
            <a:lvl5pPr indent="-292100" lvl="4" marL="22860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5pPr>
            <a:lvl6pPr indent="-292100" lvl="5" marL="27432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6pPr>
            <a:lvl7pPr indent="-292100" lvl="6" marL="32004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7pPr>
            <a:lvl8pPr indent="-292100" lvl="7" marL="36576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8pPr>
            <a:lvl9pPr indent="-292100" lvl="8" marL="41148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9pPr>
          </a:lstStyle>
          <a:p/>
        </p:txBody>
      </p:sp>
      <p:sp>
        <p:nvSpPr>
          <p:cNvPr id="66" name="Google Shape;66;p11"/>
          <p:cNvSpPr txBox="1"/>
          <p:nvPr>
            <p:ph type="title"/>
          </p:nvPr>
        </p:nvSpPr>
        <p:spPr>
          <a:xfrm>
            <a:off x="826650" y="0"/>
            <a:ext cx="7490700" cy="775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2800"/>
              <a:buFont typeface="Proxima Nova"/>
              <a:buNone/>
              <a:defRPr b="1">
                <a:solidFill>
                  <a:srgbClr val="FFFFFF"/>
                </a:solidFill>
                <a:latin typeface="Proxima Nova"/>
                <a:ea typeface="Proxima Nova"/>
                <a:cs typeface="Proxima Nova"/>
                <a:sym typeface="Proxima Nova"/>
              </a:defRPr>
            </a:lvl1pPr>
            <a:lvl2pPr lvl="1"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2pPr>
            <a:lvl3pPr lvl="2"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3pPr>
            <a:lvl4pPr lvl="3"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4pPr>
            <a:lvl5pPr lvl="4"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5pPr>
            <a:lvl6pPr lvl="5"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6pPr>
            <a:lvl7pPr lvl="6"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7pPr>
            <a:lvl8pPr lvl="7"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8pPr>
            <a:lvl9pPr lvl="8"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9pPr>
          </a:lstStyle>
          <a:p/>
        </p:txBody>
      </p:sp>
      <p:sp>
        <p:nvSpPr>
          <p:cNvPr id="67" name="Google Shape;67;p11"/>
          <p:cNvSpPr txBox="1"/>
          <p:nvPr>
            <p:ph idx="2" type="subTitle"/>
          </p:nvPr>
        </p:nvSpPr>
        <p:spPr>
          <a:xfrm>
            <a:off x="826650" y="775800"/>
            <a:ext cx="7490700" cy="27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solidFill>
                  <a:srgbClr val="FFFFFF"/>
                </a:solidFill>
                <a:latin typeface="Proxima Nova"/>
                <a:ea typeface="Proxima Nova"/>
                <a:cs typeface="Proxima Nova"/>
                <a:sym typeface="Proxima Nova"/>
              </a:defRPr>
            </a:lvl1pPr>
            <a:lvl2pPr lvl="1" rtl="0">
              <a:lnSpc>
                <a:spcPct val="100000"/>
              </a:lnSpc>
              <a:spcBef>
                <a:spcPts val="0"/>
              </a:spcBef>
              <a:spcAft>
                <a:spcPts val="0"/>
              </a:spcAft>
              <a:buNone/>
              <a:defRPr>
                <a:solidFill>
                  <a:srgbClr val="FFFFFF"/>
                </a:solidFill>
                <a:latin typeface="Proxima Nova"/>
                <a:ea typeface="Proxima Nova"/>
                <a:cs typeface="Proxima Nova"/>
                <a:sym typeface="Proxima Nova"/>
              </a:defRPr>
            </a:lvl2pPr>
            <a:lvl3pPr lvl="2" rtl="0">
              <a:lnSpc>
                <a:spcPct val="100000"/>
              </a:lnSpc>
              <a:spcBef>
                <a:spcPts val="0"/>
              </a:spcBef>
              <a:spcAft>
                <a:spcPts val="0"/>
              </a:spcAft>
              <a:buNone/>
              <a:defRPr>
                <a:solidFill>
                  <a:srgbClr val="FFFFFF"/>
                </a:solidFill>
                <a:latin typeface="Proxima Nova"/>
                <a:ea typeface="Proxima Nova"/>
                <a:cs typeface="Proxima Nova"/>
                <a:sym typeface="Proxima Nova"/>
              </a:defRPr>
            </a:lvl3pPr>
            <a:lvl4pPr lvl="3" rtl="0">
              <a:lnSpc>
                <a:spcPct val="100000"/>
              </a:lnSpc>
              <a:spcBef>
                <a:spcPts val="0"/>
              </a:spcBef>
              <a:spcAft>
                <a:spcPts val="0"/>
              </a:spcAft>
              <a:buNone/>
              <a:defRPr>
                <a:solidFill>
                  <a:srgbClr val="FFFFFF"/>
                </a:solidFill>
                <a:latin typeface="Proxima Nova"/>
                <a:ea typeface="Proxima Nova"/>
                <a:cs typeface="Proxima Nova"/>
                <a:sym typeface="Proxima Nova"/>
              </a:defRPr>
            </a:lvl4pPr>
            <a:lvl5pPr lvl="4" rtl="0">
              <a:lnSpc>
                <a:spcPct val="100000"/>
              </a:lnSpc>
              <a:spcBef>
                <a:spcPts val="0"/>
              </a:spcBef>
              <a:spcAft>
                <a:spcPts val="0"/>
              </a:spcAft>
              <a:buNone/>
              <a:defRPr>
                <a:solidFill>
                  <a:srgbClr val="FFFFFF"/>
                </a:solidFill>
                <a:latin typeface="Proxima Nova"/>
                <a:ea typeface="Proxima Nova"/>
                <a:cs typeface="Proxima Nova"/>
                <a:sym typeface="Proxima Nova"/>
              </a:defRPr>
            </a:lvl5pPr>
            <a:lvl6pPr lvl="5" rtl="0">
              <a:lnSpc>
                <a:spcPct val="100000"/>
              </a:lnSpc>
              <a:spcBef>
                <a:spcPts val="0"/>
              </a:spcBef>
              <a:spcAft>
                <a:spcPts val="0"/>
              </a:spcAft>
              <a:buNone/>
              <a:defRPr>
                <a:solidFill>
                  <a:srgbClr val="FFFFFF"/>
                </a:solidFill>
                <a:latin typeface="Proxima Nova"/>
                <a:ea typeface="Proxima Nova"/>
                <a:cs typeface="Proxima Nova"/>
                <a:sym typeface="Proxima Nova"/>
              </a:defRPr>
            </a:lvl6pPr>
            <a:lvl7pPr lvl="6" rtl="0">
              <a:lnSpc>
                <a:spcPct val="100000"/>
              </a:lnSpc>
              <a:spcBef>
                <a:spcPts val="0"/>
              </a:spcBef>
              <a:spcAft>
                <a:spcPts val="0"/>
              </a:spcAft>
              <a:buNone/>
              <a:defRPr>
                <a:solidFill>
                  <a:srgbClr val="FFFFFF"/>
                </a:solidFill>
                <a:latin typeface="Proxima Nova"/>
                <a:ea typeface="Proxima Nova"/>
                <a:cs typeface="Proxima Nova"/>
                <a:sym typeface="Proxima Nova"/>
              </a:defRPr>
            </a:lvl7pPr>
            <a:lvl8pPr lvl="7" rtl="0">
              <a:lnSpc>
                <a:spcPct val="100000"/>
              </a:lnSpc>
              <a:spcBef>
                <a:spcPts val="0"/>
              </a:spcBef>
              <a:spcAft>
                <a:spcPts val="0"/>
              </a:spcAft>
              <a:buNone/>
              <a:defRPr>
                <a:solidFill>
                  <a:srgbClr val="FFFFFF"/>
                </a:solidFill>
                <a:latin typeface="Proxima Nova"/>
                <a:ea typeface="Proxima Nova"/>
                <a:cs typeface="Proxima Nova"/>
                <a:sym typeface="Proxima Nova"/>
              </a:defRPr>
            </a:lvl8pPr>
            <a:lvl9pPr lvl="8" rtl="0">
              <a:lnSpc>
                <a:spcPct val="100000"/>
              </a:lnSpc>
              <a:spcBef>
                <a:spcPts val="0"/>
              </a:spcBef>
              <a:spcAft>
                <a:spcPts val="0"/>
              </a:spcAft>
              <a:buNone/>
              <a:defRPr>
                <a:solidFill>
                  <a:srgbClr val="FFFFFF"/>
                </a:solidFill>
                <a:latin typeface="Proxima Nova"/>
                <a:ea typeface="Proxima Nova"/>
                <a:cs typeface="Proxima Nova"/>
                <a:sym typeface="Proxima Nova"/>
              </a:defRPr>
            </a:lvl9pPr>
          </a:lstStyle>
          <a:p/>
        </p:txBody>
      </p:sp>
      <p:sp>
        <p:nvSpPr>
          <p:cNvPr id="68" name="Google Shape;68;p11"/>
          <p:cNvSpPr txBox="1"/>
          <p:nvPr>
            <p:ph idx="12" type="sldNum"/>
          </p:nvPr>
        </p:nvSpPr>
        <p:spPr>
          <a:xfrm>
            <a:off x="103328" y="4733944"/>
            <a:ext cx="360600" cy="393600"/>
          </a:xfrm>
          <a:prstGeom prst="rect">
            <a:avLst/>
          </a:prstGeom>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None/>
              <a:defRPr sz="1000">
                <a:solidFill>
                  <a:srgbClr val="FFFFFF"/>
                </a:solidFill>
              </a:defRPr>
            </a:lvl1pPr>
            <a:lvl2pPr indent="0" lvl="1" marL="0" marR="0" rtl="0" algn="ctr">
              <a:lnSpc>
                <a:spcPct val="100000"/>
              </a:lnSpc>
              <a:spcBef>
                <a:spcPts val="0"/>
              </a:spcBef>
              <a:spcAft>
                <a:spcPts val="0"/>
              </a:spcAft>
              <a:buNone/>
              <a:defRPr sz="1000">
                <a:solidFill>
                  <a:srgbClr val="FFFFFF"/>
                </a:solidFill>
              </a:defRPr>
            </a:lvl2pPr>
            <a:lvl3pPr indent="0" lvl="2" marL="0" marR="0" rtl="0" algn="ctr">
              <a:lnSpc>
                <a:spcPct val="100000"/>
              </a:lnSpc>
              <a:spcBef>
                <a:spcPts val="0"/>
              </a:spcBef>
              <a:spcAft>
                <a:spcPts val="0"/>
              </a:spcAft>
              <a:buNone/>
              <a:defRPr sz="1000">
                <a:solidFill>
                  <a:srgbClr val="FFFFFF"/>
                </a:solidFill>
              </a:defRPr>
            </a:lvl3pPr>
            <a:lvl4pPr indent="0" lvl="3" marL="0" marR="0" rtl="0" algn="ctr">
              <a:lnSpc>
                <a:spcPct val="100000"/>
              </a:lnSpc>
              <a:spcBef>
                <a:spcPts val="0"/>
              </a:spcBef>
              <a:spcAft>
                <a:spcPts val="0"/>
              </a:spcAft>
              <a:buNone/>
              <a:defRPr sz="1000">
                <a:solidFill>
                  <a:srgbClr val="FFFFFF"/>
                </a:solidFill>
              </a:defRPr>
            </a:lvl4pPr>
            <a:lvl5pPr indent="0" lvl="4" marL="0" marR="0" rtl="0" algn="ctr">
              <a:lnSpc>
                <a:spcPct val="100000"/>
              </a:lnSpc>
              <a:spcBef>
                <a:spcPts val="0"/>
              </a:spcBef>
              <a:spcAft>
                <a:spcPts val="0"/>
              </a:spcAft>
              <a:buNone/>
              <a:defRPr sz="1000">
                <a:solidFill>
                  <a:srgbClr val="FFFFFF"/>
                </a:solidFill>
              </a:defRPr>
            </a:lvl5pPr>
            <a:lvl6pPr indent="0" lvl="5" marL="0" marR="0" rtl="0" algn="ctr">
              <a:lnSpc>
                <a:spcPct val="100000"/>
              </a:lnSpc>
              <a:spcBef>
                <a:spcPts val="0"/>
              </a:spcBef>
              <a:spcAft>
                <a:spcPts val="0"/>
              </a:spcAft>
              <a:buNone/>
              <a:defRPr sz="1000">
                <a:solidFill>
                  <a:srgbClr val="FFFFFF"/>
                </a:solidFill>
              </a:defRPr>
            </a:lvl6pPr>
            <a:lvl7pPr indent="0" lvl="6" marL="0" marR="0" rtl="0" algn="ctr">
              <a:lnSpc>
                <a:spcPct val="100000"/>
              </a:lnSpc>
              <a:spcBef>
                <a:spcPts val="0"/>
              </a:spcBef>
              <a:spcAft>
                <a:spcPts val="0"/>
              </a:spcAft>
              <a:buNone/>
              <a:defRPr sz="1000">
                <a:solidFill>
                  <a:srgbClr val="FFFFFF"/>
                </a:solidFill>
              </a:defRPr>
            </a:lvl7pPr>
            <a:lvl8pPr indent="0" lvl="7" marL="0" marR="0" rtl="0" algn="ctr">
              <a:lnSpc>
                <a:spcPct val="100000"/>
              </a:lnSpc>
              <a:spcBef>
                <a:spcPts val="0"/>
              </a:spcBef>
              <a:spcAft>
                <a:spcPts val="0"/>
              </a:spcAft>
              <a:buNone/>
              <a:defRPr sz="1000">
                <a:solidFill>
                  <a:srgbClr val="FFFFFF"/>
                </a:solidFill>
              </a:defRPr>
            </a:lvl8pPr>
            <a:lvl9pPr indent="0" lvl="8" marL="0" marR="0" rtl="0" algn="ctr">
              <a:lnSpc>
                <a:spcPct val="100000"/>
              </a:lnSpc>
              <a:spcBef>
                <a:spcPts val="0"/>
              </a:spcBef>
              <a:spcAft>
                <a:spcPts val="0"/>
              </a:spcAft>
              <a:buNone/>
              <a:defRPr sz="1000">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9" name="Google Shape;69;p11"/>
          <p:cNvSpPr txBox="1"/>
          <p:nvPr/>
        </p:nvSpPr>
        <p:spPr>
          <a:xfrm>
            <a:off x="442350" y="4826194"/>
            <a:ext cx="765300" cy="2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solidFill>
                  <a:srgbClr val="EFEFEF"/>
                </a:solidFill>
                <a:latin typeface="Proxima Nova"/>
                <a:ea typeface="Proxima Nova"/>
                <a:cs typeface="Proxima Nova"/>
                <a:sym typeface="Proxima Nova"/>
              </a:rPr>
              <a:t>Red Hat</a:t>
            </a:r>
            <a:endParaRPr sz="600">
              <a:solidFill>
                <a:srgbClr val="EFEFEF"/>
              </a:solidFill>
              <a:latin typeface="Proxima Nova"/>
              <a:ea typeface="Proxima Nova"/>
              <a:cs typeface="Proxima Nova"/>
              <a:sym typeface="Proxima Nov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p:cSld name="TITLE_1">
    <p:bg>
      <p:bgPr>
        <a:blipFill>
          <a:blip r:embed="rId2">
            <a:alphaModFix/>
          </a:blip>
          <a:stretch>
            <a:fillRect/>
          </a:stretch>
        </a:blipFill>
      </p:bgPr>
    </p:bg>
    <p:spTree>
      <p:nvGrpSpPr>
        <p:cNvPr id="70" name="Shape 70"/>
        <p:cNvGrpSpPr/>
        <p:nvPr/>
      </p:nvGrpSpPr>
      <p:grpSpPr>
        <a:xfrm>
          <a:off x="0" y="0"/>
          <a:ext cx="0" cy="0"/>
          <a:chOff x="0" y="0"/>
          <a:chExt cx="0" cy="0"/>
        </a:xfrm>
      </p:grpSpPr>
      <p:sp>
        <p:nvSpPr>
          <p:cNvPr id="71" name="Google Shape;71;p12"/>
          <p:cNvSpPr txBox="1"/>
          <p:nvPr>
            <p:ph type="title"/>
          </p:nvPr>
        </p:nvSpPr>
        <p:spPr>
          <a:xfrm>
            <a:off x="1821825" y="2171700"/>
            <a:ext cx="5943600" cy="685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2400">
                <a:solidFill>
                  <a:schemeClr val="lt1"/>
                </a:solidFill>
                <a:latin typeface="Overpass"/>
                <a:ea typeface="Overpass"/>
                <a:cs typeface="Overpass"/>
                <a:sym typeface="Overpass"/>
              </a:defRPr>
            </a:lvl1pPr>
            <a:lvl2pPr lvl="1" rtl="0">
              <a:spcBef>
                <a:spcPts val="0"/>
              </a:spcBef>
              <a:spcAft>
                <a:spcPts val="0"/>
              </a:spcAft>
              <a:buNone/>
              <a:defRPr b="1" sz="2400">
                <a:solidFill>
                  <a:schemeClr val="lt1"/>
                </a:solidFill>
                <a:latin typeface="Overpass"/>
                <a:ea typeface="Overpass"/>
                <a:cs typeface="Overpass"/>
                <a:sym typeface="Overpass"/>
              </a:defRPr>
            </a:lvl2pPr>
            <a:lvl3pPr lvl="2" rtl="0">
              <a:spcBef>
                <a:spcPts val="0"/>
              </a:spcBef>
              <a:spcAft>
                <a:spcPts val="0"/>
              </a:spcAft>
              <a:buNone/>
              <a:defRPr b="1" sz="2400">
                <a:solidFill>
                  <a:schemeClr val="lt1"/>
                </a:solidFill>
                <a:latin typeface="Overpass"/>
                <a:ea typeface="Overpass"/>
                <a:cs typeface="Overpass"/>
                <a:sym typeface="Overpass"/>
              </a:defRPr>
            </a:lvl3pPr>
            <a:lvl4pPr lvl="3" rtl="0">
              <a:spcBef>
                <a:spcPts val="0"/>
              </a:spcBef>
              <a:spcAft>
                <a:spcPts val="0"/>
              </a:spcAft>
              <a:buNone/>
              <a:defRPr b="1" sz="2400">
                <a:solidFill>
                  <a:schemeClr val="lt1"/>
                </a:solidFill>
                <a:latin typeface="Overpass"/>
                <a:ea typeface="Overpass"/>
                <a:cs typeface="Overpass"/>
                <a:sym typeface="Overpass"/>
              </a:defRPr>
            </a:lvl4pPr>
            <a:lvl5pPr lvl="4" rtl="0">
              <a:spcBef>
                <a:spcPts val="0"/>
              </a:spcBef>
              <a:spcAft>
                <a:spcPts val="0"/>
              </a:spcAft>
              <a:buNone/>
              <a:defRPr b="1" sz="2400">
                <a:solidFill>
                  <a:schemeClr val="lt1"/>
                </a:solidFill>
                <a:latin typeface="Overpass"/>
                <a:ea typeface="Overpass"/>
                <a:cs typeface="Overpass"/>
                <a:sym typeface="Overpass"/>
              </a:defRPr>
            </a:lvl5pPr>
            <a:lvl6pPr lvl="5" rtl="0">
              <a:spcBef>
                <a:spcPts val="0"/>
              </a:spcBef>
              <a:spcAft>
                <a:spcPts val="0"/>
              </a:spcAft>
              <a:buNone/>
              <a:defRPr b="1" sz="2400">
                <a:solidFill>
                  <a:schemeClr val="lt1"/>
                </a:solidFill>
                <a:latin typeface="Overpass"/>
                <a:ea typeface="Overpass"/>
                <a:cs typeface="Overpass"/>
                <a:sym typeface="Overpass"/>
              </a:defRPr>
            </a:lvl6pPr>
            <a:lvl7pPr lvl="6" rtl="0">
              <a:spcBef>
                <a:spcPts val="0"/>
              </a:spcBef>
              <a:spcAft>
                <a:spcPts val="0"/>
              </a:spcAft>
              <a:buNone/>
              <a:defRPr b="1" sz="2400">
                <a:solidFill>
                  <a:schemeClr val="lt1"/>
                </a:solidFill>
                <a:latin typeface="Overpass"/>
                <a:ea typeface="Overpass"/>
                <a:cs typeface="Overpass"/>
                <a:sym typeface="Overpass"/>
              </a:defRPr>
            </a:lvl7pPr>
            <a:lvl8pPr lvl="7" rtl="0">
              <a:spcBef>
                <a:spcPts val="0"/>
              </a:spcBef>
              <a:spcAft>
                <a:spcPts val="0"/>
              </a:spcAft>
              <a:buNone/>
              <a:defRPr b="1" sz="2400">
                <a:solidFill>
                  <a:schemeClr val="lt1"/>
                </a:solidFill>
                <a:latin typeface="Overpass"/>
                <a:ea typeface="Overpass"/>
                <a:cs typeface="Overpass"/>
                <a:sym typeface="Overpass"/>
              </a:defRPr>
            </a:lvl8pPr>
            <a:lvl9pPr lvl="8" rtl="0">
              <a:spcBef>
                <a:spcPts val="0"/>
              </a:spcBef>
              <a:spcAft>
                <a:spcPts val="0"/>
              </a:spcAft>
              <a:buNone/>
              <a:defRPr b="1" sz="2400">
                <a:solidFill>
                  <a:schemeClr val="lt1"/>
                </a:solidFill>
                <a:latin typeface="Overpass"/>
                <a:ea typeface="Overpass"/>
                <a:cs typeface="Overpass"/>
                <a:sym typeface="Overpass"/>
              </a:defRPr>
            </a:lvl9pPr>
          </a:lstStyle>
          <a:p/>
        </p:txBody>
      </p:sp>
      <p:sp>
        <p:nvSpPr>
          <p:cNvPr id="72" name="Google Shape;72;p12"/>
          <p:cNvSpPr txBox="1"/>
          <p:nvPr>
            <p:ph idx="1" type="subTitle"/>
          </p:nvPr>
        </p:nvSpPr>
        <p:spPr>
          <a:xfrm>
            <a:off x="1821825" y="3048000"/>
            <a:ext cx="5029200" cy="285900"/>
          </a:xfrm>
          <a:prstGeom prst="rect">
            <a:avLst/>
          </a:prstGeom>
        </p:spPr>
        <p:txBody>
          <a:bodyPr anchorCtr="0" anchor="t" bIns="91425" lIns="91425" spcFirstLastPara="1" rIns="91425" wrap="square" tIns="91425">
            <a:noAutofit/>
          </a:bodyPr>
          <a:lstStyle>
            <a:lvl1pPr lvl="0" rtl="0">
              <a:spcBef>
                <a:spcPts val="600"/>
              </a:spcBef>
              <a:spcAft>
                <a:spcPts val="0"/>
              </a:spcAft>
              <a:buNone/>
              <a:defRPr sz="1600">
                <a:solidFill>
                  <a:srgbClr val="FFFFFF"/>
                </a:solidFill>
                <a:latin typeface="Overpass"/>
                <a:ea typeface="Overpass"/>
                <a:cs typeface="Overpass"/>
                <a:sym typeface="Overpass"/>
              </a:defRPr>
            </a:lvl1pPr>
            <a:lvl2pPr lvl="1" rtl="0">
              <a:spcBef>
                <a:spcPts val="600"/>
              </a:spcBef>
              <a:spcAft>
                <a:spcPts val="0"/>
              </a:spcAft>
              <a:buNone/>
              <a:defRPr sz="1600">
                <a:latin typeface="Overpass"/>
                <a:ea typeface="Overpass"/>
                <a:cs typeface="Overpass"/>
                <a:sym typeface="Overpass"/>
              </a:defRPr>
            </a:lvl2pPr>
            <a:lvl3pPr lvl="2" rtl="0">
              <a:spcBef>
                <a:spcPts val="600"/>
              </a:spcBef>
              <a:spcAft>
                <a:spcPts val="0"/>
              </a:spcAft>
              <a:buNone/>
              <a:defRPr sz="1600">
                <a:latin typeface="Overpass"/>
                <a:ea typeface="Overpass"/>
                <a:cs typeface="Overpass"/>
                <a:sym typeface="Overpass"/>
              </a:defRPr>
            </a:lvl3pPr>
            <a:lvl4pPr lvl="3" rtl="0">
              <a:spcBef>
                <a:spcPts val="600"/>
              </a:spcBef>
              <a:spcAft>
                <a:spcPts val="0"/>
              </a:spcAft>
              <a:buNone/>
              <a:defRPr sz="1600">
                <a:latin typeface="Overpass"/>
                <a:ea typeface="Overpass"/>
                <a:cs typeface="Overpass"/>
                <a:sym typeface="Overpass"/>
              </a:defRPr>
            </a:lvl4pPr>
            <a:lvl5pPr lvl="4" rtl="0">
              <a:spcBef>
                <a:spcPts val="600"/>
              </a:spcBef>
              <a:spcAft>
                <a:spcPts val="0"/>
              </a:spcAft>
              <a:buNone/>
              <a:defRPr sz="1600">
                <a:latin typeface="Overpass"/>
                <a:ea typeface="Overpass"/>
                <a:cs typeface="Overpass"/>
                <a:sym typeface="Overpass"/>
              </a:defRPr>
            </a:lvl5pPr>
            <a:lvl6pPr lvl="5" rtl="0">
              <a:spcBef>
                <a:spcPts val="600"/>
              </a:spcBef>
              <a:spcAft>
                <a:spcPts val="0"/>
              </a:spcAft>
              <a:buNone/>
              <a:defRPr sz="1600">
                <a:latin typeface="Overpass"/>
                <a:ea typeface="Overpass"/>
                <a:cs typeface="Overpass"/>
                <a:sym typeface="Overpass"/>
              </a:defRPr>
            </a:lvl6pPr>
            <a:lvl7pPr lvl="6" rtl="0">
              <a:spcBef>
                <a:spcPts val="600"/>
              </a:spcBef>
              <a:spcAft>
                <a:spcPts val="0"/>
              </a:spcAft>
              <a:buNone/>
              <a:defRPr sz="1600">
                <a:latin typeface="Overpass"/>
                <a:ea typeface="Overpass"/>
                <a:cs typeface="Overpass"/>
                <a:sym typeface="Overpass"/>
              </a:defRPr>
            </a:lvl7pPr>
            <a:lvl8pPr lvl="7" rtl="0">
              <a:spcBef>
                <a:spcPts val="600"/>
              </a:spcBef>
              <a:spcAft>
                <a:spcPts val="0"/>
              </a:spcAft>
              <a:buNone/>
              <a:defRPr sz="1600">
                <a:latin typeface="Overpass"/>
                <a:ea typeface="Overpass"/>
                <a:cs typeface="Overpass"/>
                <a:sym typeface="Overpass"/>
              </a:defRPr>
            </a:lvl8pPr>
            <a:lvl9pPr lvl="8" rtl="0">
              <a:spcBef>
                <a:spcPts val="600"/>
              </a:spcBef>
              <a:spcAft>
                <a:spcPts val="0"/>
              </a:spcAft>
              <a:buNone/>
              <a:defRPr sz="1600">
                <a:latin typeface="Overpass"/>
                <a:ea typeface="Overpass"/>
                <a:cs typeface="Overpass"/>
                <a:sym typeface="Overpass"/>
              </a:defRPr>
            </a:lvl9pPr>
          </a:lstStyle>
          <a:p/>
        </p:txBody>
      </p:sp>
      <p:sp>
        <p:nvSpPr>
          <p:cNvPr id="73" name="Google Shape;73;p12"/>
          <p:cNvSpPr txBox="1"/>
          <p:nvPr>
            <p:ph idx="2" type="subTitle"/>
          </p:nvPr>
        </p:nvSpPr>
        <p:spPr>
          <a:xfrm>
            <a:off x="1821825" y="3505200"/>
            <a:ext cx="4572000" cy="1200000"/>
          </a:xfrm>
          <a:prstGeom prst="rect">
            <a:avLst/>
          </a:prstGeom>
        </p:spPr>
        <p:txBody>
          <a:bodyPr anchorCtr="0" anchor="t" bIns="91425" lIns="91425" spcFirstLastPara="1" rIns="91425" wrap="square" tIns="91425">
            <a:noAutofit/>
          </a:bodyPr>
          <a:lstStyle>
            <a:lvl1pPr lvl="0" rtl="0">
              <a:spcBef>
                <a:spcPts val="600"/>
              </a:spcBef>
              <a:spcAft>
                <a:spcPts val="0"/>
              </a:spcAft>
              <a:buNone/>
              <a:defRPr sz="1200">
                <a:solidFill>
                  <a:srgbClr val="FFFFFF"/>
                </a:solidFill>
                <a:latin typeface="Overpass"/>
                <a:ea typeface="Overpass"/>
                <a:cs typeface="Overpass"/>
                <a:sym typeface="Overpass"/>
              </a:defRPr>
            </a:lvl1pPr>
            <a:lvl2pPr lvl="1" rtl="0">
              <a:spcBef>
                <a:spcPts val="600"/>
              </a:spcBef>
              <a:spcAft>
                <a:spcPts val="0"/>
              </a:spcAft>
              <a:buNone/>
              <a:defRPr sz="1200">
                <a:latin typeface="Overpass"/>
                <a:ea typeface="Overpass"/>
                <a:cs typeface="Overpass"/>
                <a:sym typeface="Overpass"/>
              </a:defRPr>
            </a:lvl2pPr>
            <a:lvl3pPr lvl="2" rtl="0">
              <a:spcBef>
                <a:spcPts val="600"/>
              </a:spcBef>
              <a:spcAft>
                <a:spcPts val="0"/>
              </a:spcAft>
              <a:buNone/>
              <a:defRPr sz="1200">
                <a:latin typeface="Overpass"/>
                <a:ea typeface="Overpass"/>
                <a:cs typeface="Overpass"/>
                <a:sym typeface="Overpass"/>
              </a:defRPr>
            </a:lvl3pPr>
            <a:lvl4pPr lvl="3" rtl="0">
              <a:spcBef>
                <a:spcPts val="600"/>
              </a:spcBef>
              <a:spcAft>
                <a:spcPts val="0"/>
              </a:spcAft>
              <a:buNone/>
              <a:defRPr sz="1200">
                <a:latin typeface="Overpass"/>
                <a:ea typeface="Overpass"/>
                <a:cs typeface="Overpass"/>
                <a:sym typeface="Overpass"/>
              </a:defRPr>
            </a:lvl4pPr>
            <a:lvl5pPr lvl="4" rtl="0">
              <a:spcBef>
                <a:spcPts val="600"/>
              </a:spcBef>
              <a:spcAft>
                <a:spcPts val="0"/>
              </a:spcAft>
              <a:buNone/>
              <a:defRPr sz="1200">
                <a:latin typeface="Overpass"/>
                <a:ea typeface="Overpass"/>
                <a:cs typeface="Overpass"/>
                <a:sym typeface="Overpass"/>
              </a:defRPr>
            </a:lvl5pPr>
            <a:lvl6pPr lvl="5" rtl="0">
              <a:spcBef>
                <a:spcPts val="600"/>
              </a:spcBef>
              <a:spcAft>
                <a:spcPts val="0"/>
              </a:spcAft>
              <a:buNone/>
              <a:defRPr sz="1200">
                <a:latin typeface="Overpass"/>
                <a:ea typeface="Overpass"/>
                <a:cs typeface="Overpass"/>
                <a:sym typeface="Overpass"/>
              </a:defRPr>
            </a:lvl6pPr>
            <a:lvl7pPr lvl="6" rtl="0">
              <a:spcBef>
                <a:spcPts val="600"/>
              </a:spcBef>
              <a:spcAft>
                <a:spcPts val="0"/>
              </a:spcAft>
              <a:buNone/>
              <a:defRPr sz="1200">
                <a:latin typeface="Overpass"/>
                <a:ea typeface="Overpass"/>
                <a:cs typeface="Overpass"/>
                <a:sym typeface="Overpass"/>
              </a:defRPr>
            </a:lvl7pPr>
            <a:lvl8pPr lvl="7" rtl="0">
              <a:spcBef>
                <a:spcPts val="600"/>
              </a:spcBef>
              <a:spcAft>
                <a:spcPts val="0"/>
              </a:spcAft>
              <a:buNone/>
              <a:defRPr sz="1200">
                <a:latin typeface="Overpass"/>
                <a:ea typeface="Overpass"/>
                <a:cs typeface="Overpass"/>
                <a:sym typeface="Overpass"/>
              </a:defRPr>
            </a:lvl8pPr>
            <a:lvl9pPr lvl="8" rtl="0">
              <a:spcBef>
                <a:spcPts val="600"/>
              </a:spcBef>
              <a:spcAft>
                <a:spcPts val="0"/>
              </a:spcAft>
              <a:buNone/>
              <a:defRPr sz="1200">
                <a:latin typeface="Overpass"/>
                <a:ea typeface="Overpass"/>
                <a:cs typeface="Overpass"/>
                <a:sym typeface="Overpas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1">
  <p:cSld name="TITLE_2">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13"/>
          <p:cNvSpPr txBox="1"/>
          <p:nvPr>
            <p:ph type="title"/>
          </p:nvPr>
        </p:nvSpPr>
        <p:spPr>
          <a:xfrm>
            <a:off x="1821825" y="2171700"/>
            <a:ext cx="5943600" cy="685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2400">
                <a:solidFill>
                  <a:schemeClr val="lt1"/>
                </a:solidFill>
                <a:latin typeface="Overpass"/>
                <a:ea typeface="Overpass"/>
                <a:cs typeface="Overpass"/>
                <a:sym typeface="Overpass"/>
              </a:defRPr>
            </a:lvl1pPr>
            <a:lvl2pPr lvl="1" rtl="0">
              <a:spcBef>
                <a:spcPts val="0"/>
              </a:spcBef>
              <a:spcAft>
                <a:spcPts val="0"/>
              </a:spcAft>
              <a:buNone/>
              <a:defRPr b="1" sz="2400">
                <a:solidFill>
                  <a:schemeClr val="lt1"/>
                </a:solidFill>
                <a:latin typeface="Overpass"/>
                <a:ea typeface="Overpass"/>
                <a:cs typeface="Overpass"/>
                <a:sym typeface="Overpass"/>
              </a:defRPr>
            </a:lvl2pPr>
            <a:lvl3pPr lvl="2" rtl="0">
              <a:spcBef>
                <a:spcPts val="0"/>
              </a:spcBef>
              <a:spcAft>
                <a:spcPts val="0"/>
              </a:spcAft>
              <a:buNone/>
              <a:defRPr b="1" sz="2400">
                <a:solidFill>
                  <a:schemeClr val="lt1"/>
                </a:solidFill>
                <a:latin typeface="Overpass"/>
                <a:ea typeface="Overpass"/>
                <a:cs typeface="Overpass"/>
                <a:sym typeface="Overpass"/>
              </a:defRPr>
            </a:lvl3pPr>
            <a:lvl4pPr lvl="3" rtl="0">
              <a:spcBef>
                <a:spcPts val="0"/>
              </a:spcBef>
              <a:spcAft>
                <a:spcPts val="0"/>
              </a:spcAft>
              <a:buNone/>
              <a:defRPr b="1" sz="2400">
                <a:solidFill>
                  <a:schemeClr val="lt1"/>
                </a:solidFill>
                <a:latin typeface="Overpass"/>
                <a:ea typeface="Overpass"/>
                <a:cs typeface="Overpass"/>
                <a:sym typeface="Overpass"/>
              </a:defRPr>
            </a:lvl4pPr>
            <a:lvl5pPr lvl="4" rtl="0">
              <a:spcBef>
                <a:spcPts val="0"/>
              </a:spcBef>
              <a:spcAft>
                <a:spcPts val="0"/>
              </a:spcAft>
              <a:buNone/>
              <a:defRPr b="1" sz="2400">
                <a:solidFill>
                  <a:schemeClr val="lt1"/>
                </a:solidFill>
                <a:latin typeface="Overpass"/>
                <a:ea typeface="Overpass"/>
                <a:cs typeface="Overpass"/>
                <a:sym typeface="Overpass"/>
              </a:defRPr>
            </a:lvl5pPr>
            <a:lvl6pPr lvl="5" rtl="0">
              <a:spcBef>
                <a:spcPts val="0"/>
              </a:spcBef>
              <a:spcAft>
                <a:spcPts val="0"/>
              </a:spcAft>
              <a:buNone/>
              <a:defRPr b="1" sz="2400">
                <a:solidFill>
                  <a:schemeClr val="lt1"/>
                </a:solidFill>
                <a:latin typeface="Overpass"/>
                <a:ea typeface="Overpass"/>
                <a:cs typeface="Overpass"/>
                <a:sym typeface="Overpass"/>
              </a:defRPr>
            </a:lvl6pPr>
            <a:lvl7pPr lvl="6" rtl="0">
              <a:spcBef>
                <a:spcPts val="0"/>
              </a:spcBef>
              <a:spcAft>
                <a:spcPts val="0"/>
              </a:spcAft>
              <a:buNone/>
              <a:defRPr b="1" sz="2400">
                <a:solidFill>
                  <a:schemeClr val="lt1"/>
                </a:solidFill>
                <a:latin typeface="Overpass"/>
                <a:ea typeface="Overpass"/>
                <a:cs typeface="Overpass"/>
                <a:sym typeface="Overpass"/>
              </a:defRPr>
            </a:lvl7pPr>
            <a:lvl8pPr lvl="7" rtl="0">
              <a:spcBef>
                <a:spcPts val="0"/>
              </a:spcBef>
              <a:spcAft>
                <a:spcPts val="0"/>
              </a:spcAft>
              <a:buNone/>
              <a:defRPr b="1" sz="2400">
                <a:solidFill>
                  <a:schemeClr val="lt1"/>
                </a:solidFill>
                <a:latin typeface="Overpass"/>
                <a:ea typeface="Overpass"/>
                <a:cs typeface="Overpass"/>
                <a:sym typeface="Overpass"/>
              </a:defRPr>
            </a:lvl8pPr>
            <a:lvl9pPr lvl="8" rtl="0">
              <a:spcBef>
                <a:spcPts val="0"/>
              </a:spcBef>
              <a:spcAft>
                <a:spcPts val="0"/>
              </a:spcAft>
              <a:buNone/>
              <a:defRPr b="1" sz="2400">
                <a:solidFill>
                  <a:schemeClr val="lt1"/>
                </a:solidFill>
                <a:latin typeface="Overpass"/>
                <a:ea typeface="Overpass"/>
                <a:cs typeface="Overpass"/>
                <a:sym typeface="Overpass"/>
              </a:defRPr>
            </a:lvl9pPr>
          </a:lstStyle>
          <a:p/>
        </p:txBody>
      </p:sp>
      <p:sp>
        <p:nvSpPr>
          <p:cNvPr id="76" name="Google Shape;76;p13"/>
          <p:cNvSpPr txBox="1"/>
          <p:nvPr>
            <p:ph idx="1" type="subTitle"/>
          </p:nvPr>
        </p:nvSpPr>
        <p:spPr>
          <a:xfrm>
            <a:off x="1821825" y="3048000"/>
            <a:ext cx="5029200" cy="285900"/>
          </a:xfrm>
          <a:prstGeom prst="rect">
            <a:avLst/>
          </a:prstGeom>
        </p:spPr>
        <p:txBody>
          <a:bodyPr anchorCtr="0" anchor="t" bIns="91425" lIns="91425" spcFirstLastPara="1" rIns="91425" wrap="square" tIns="91425">
            <a:noAutofit/>
          </a:bodyPr>
          <a:lstStyle>
            <a:lvl1pPr lvl="0" rtl="0">
              <a:spcBef>
                <a:spcPts val="600"/>
              </a:spcBef>
              <a:spcAft>
                <a:spcPts val="0"/>
              </a:spcAft>
              <a:buNone/>
              <a:defRPr sz="1600">
                <a:solidFill>
                  <a:srgbClr val="FFFFFF"/>
                </a:solidFill>
                <a:latin typeface="Overpass"/>
                <a:ea typeface="Overpass"/>
                <a:cs typeface="Overpass"/>
                <a:sym typeface="Overpass"/>
              </a:defRPr>
            </a:lvl1pPr>
            <a:lvl2pPr lvl="1" rtl="0">
              <a:spcBef>
                <a:spcPts val="600"/>
              </a:spcBef>
              <a:spcAft>
                <a:spcPts val="0"/>
              </a:spcAft>
              <a:buNone/>
              <a:defRPr sz="1600">
                <a:latin typeface="Overpass"/>
                <a:ea typeface="Overpass"/>
                <a:cs typeface="Overpass"/>
                <a:sym typeface="Overpass"/>
              </a:defRPr>
            </a:lvl2pPr>
            <a:lvl3pPr lvl="2" rtl="0">
              <a:spcBef>
                <a:spcPts val="600"/>
              </a:spcBef>
              <a:spcAft>
                <a:spcPts val="0"/>
              </a:spcAft>
              <a:buNone/>
              <a:defRPr sz="1600">
                <a:latin typeface="Overpass"/>
                <a:ea typeface="Overpass"/>
                <a:cs typeface="Overpass"/>
                <a:sym typeface="Overpass"/>
              </a:defRPr>
            </a:lvl3pPr>
            <a:lvl4pPr lvl="3" rtl="0">
              <a:spcBef>
                <a:spcPts val="600"/>
              </a:spcBef>
              <a:spcAft>
                <a:spcPts val="0"/>
              </a:spcAft>
              <a:buNone/>
              <a:defRPr sz="1600">
                <a:latin typeface="Overpass"/>
                <a:ea typeface="Overpass"/>
                <a:cs typeface="Overpass"/>
                <a:sym typeface="Overpass"/>
              </a:defRPr>
            </a:lvl4pPr>
            <a:lvl5pPr lvl="4" rtl="0">
              <a:spcBef>
                <a:spcPts val="600"/>
              </a:spcBef>
              <a:spcAft>
                <a:spcPts val="0"/>
              </a:spcAft>
              <a:buNone/>
              <a:defRPr sz="1600">
                <a:latin typeface="Overpass"/>
                <a:ea typeface="Overpass"/>
                <a:cs typeface="Overpass"/>
                <a:sym typeface="Overpass"/>
              </a:defRPr>
            </a:lvl5pPr>
            <a:lvl6pPr lvl="5" rtl="0">
              <a:spcBef>
                <a:spcPts val="600"/>
              </a:spcBef>
              <a:spcAft>
                <a:spcPts val="0"/>
              </a:spcAft>
              <a:buNone/>
              <a:defRPr sz="1600">
                <a:latin typeface="Overpass"/>
                <a:ea typeface="Overpass"/>
                <a:cs typeface="Overpass"/>
                <a:sym typeface="Overpass"/>
              </a:defRPr>
            </a:lvl6pPr>
            <a:lvl7pPr lvl="6" rtl="0">
              <a:spcBef>
                <a:spcPts val="600"/>
              </a:spcBef>
              <a:spcAft>
                <a:spcPts val="0"/>
              </a:spcAft>
              <a:buNone/>
              <a:defRPr sz="1600">
                <a:latin typeface="Overpass"/>
                <a:ea typeface="Overpass"/>
                <a:cs typeface="Overpass"/>
                <a:sym typeface="Overpass"/>
              </a:defRPr>
            </a:lvl7pPr>
            <a:lvl8pPr lvl="7" rtl="0">
              <a:spcBef>
                <a:spcPts val="600"/>
              </a:spcBef>
              <a:spcAft>
                <a:spcPts val="0"/>
              </a:spcAft>
              <a:buNone/>
              <a:defRPr sz="1600">
                <a:latin typeface="Overpass"/>
                <a:ea typeface="Overpass"/>
                <a:cs typeface="Overpass"/>
                <a:sym typeface="Overpass"/>
              </a:defRPr>
            </a:lvl8pPr>
            <a:lvl9pPr lvl="8" rtl="0">
              <a:spcBef>
                <a:spcPts val="600"/>
              </a:spcBef>
              <a:spcAft>
                <a:spcPts val="0"/>
              </a:spcAft>
              <a:buNone/>
              <a:defRPr sz="1600">
                <a:latin typeface="Overpass"/>
                <a:ea typeface="Overpass"/>
                <a:cs typeface="Overpass"/>
                <a:sym typeface="Overpass"/>
              </a:defRPr>
            </a:lvl9pPr>
          </a:lstStyle>
          <a:p/>
        </p:txBody>
      </p:sp>
      <p:sp>
        <p:nvSpPr>
          <p:cNvPr id="77" name="Google Shape;77;p13"/>
          <p:cNvSpPr txBox="1"/>
          <p:nvPr>
            <p:ph idx="2" type="subTitle"/>
          </p:nvPr>
        </p:nvSpPr>
        <p:spPr>
          <a:xfrm>
            <a:off x="1821825" y="3505200"/>
            <a:ext cx="4572000" cy="1200000"/>
          </a:xfrm>
          <a:prstGeom prst="rect">
            <a:avLst/>
          </a:prstGeom>
        </p:spPr>
        <p:txBody>
          <a:bodyPr anchorCtr="0" anchor="t" bIns="91425" lIns="91425" spcFirstLastPara="1" rIns="91425" wrap="square" tIns="91425">
            <a:noAutofit/>
          </a:bodyPr>
          <a:lstStyle>
            <a:lvl1pPr lvl="0" rtl="0">
              <a:spcBef>
                <a:spcPts val="600"/>
              </a:spcBef>
              <a:spcAft>
                <a:spcPts val="0"/>
              </a:spcAft>
              <a:buNone/>
              <a:defRPr sz="1200">
                <a:solidFill>
                  <a:srgbClr val="FFFFFF"/>
                </a:solidFill>
                <a:latin typeface="Overpass"/>
                <a:ea typeface="Overpass"/>
                <a:cs typeface="Overpass"/>
                <a:sym typeface="Overpass"/>
              </a:defRPr>
            </a:lvl1pPr>
            <a:lvl2pPr lvl="1" rtl="0">
              <a:spcBef>
                <a:spcPts val="600"/>
              </a:spcBef>
              <a:spcAft>
                <a:spcPts val="0"/>
              </a:spcAft>
              <a:buNone/>
              <a:defRPr sz="1200">
                <a:latin typeface="Overpass"/>
                <a:ea typeface="Overpass"/>
                <a:cs typeface="Overpass"/>
                <a:sym typeface="Overpass"/>
              </a:defRPr>
            </a:lvl2pPr>
            <a:lvl3pPr lvl="2" rtl="0">
              <a:spcBef>
                <a:spcPts val="600"/>
              </a:spcBef>
              <a:spcAft>
                <a:spcPts val="0"/>
              </a:spcAft>
              <a:buNone/>
              <a:defRPr sz="1200">
                <a:latin typeface="Overpass"/>
                <a:ea typeface="Overpass"/>
                <a:cs typeface="Overpass"/>
                <a:sym typeface="Overpass"/>
              </a:defRPr>
            </a:lvl3pPr>
            <a:lvl4pPr lvl="3" rtl="0">
              <a:spcBef>
                <a:spcPts val="600"/>
              </a:spcBef>
              <a:spcAft>
                <a:spcPts val="0"/>
              </a:spcAft>
              <a:buNone/>
              <a:defRPr sz="1200">
                <a:latin typeface="Overpass"/>
                <a:ea typeface="Overpass"/>
                <a:cs typeface="Overpass"/>
                <a:sym typeface="Overpass"/>
              </a:defRPr>
            </a:lvl4pPr>
            <a:lvl5pPr lvl="4" rtl="0">
              <a:spcBef>
                <a:spcPts val="600"/>
              </a:spcBef>
              <a:spcAft>
                <a:spcPts val="0"/>
              </a:spcAft>
              <a:buNone/>
              <a:defRPr sz="1200">
                <a:latin typeface="Overpass"/>
                <a:ea typeface="Overpass"/>
                <a:cs typeface="Overpass"/>
                <a:sym typeface="Overpass"/>
              </a:defRPr>
            </a:lvl5pPr>
            <a:lvl6pPr lvl="5" rtl="0">
              <a:spcBef>
                <a:spcPts val="600"/>
              </a:spcBef>
              <a:spcAft>
                <a:spcPts val="0"/>
              </a:spcAft>
              <a:buNone/>
              <a:defRPr sz="1200">
                <a:latin typeface="Overpass"/>
                <a:ea typeface="Overpass"/>
                <a:cs typeface="Overpass"/>
                <a:sym typeface="Overpass"/>
              </a:defRPr>
            </a:lvl6pPr>
            <a:lvl7pPr lvl="6" rtl="0">
              <a:spcBef>
                <a:spcPts val="600"/>
              </a:spcBef>
              <a:spcAft>
                <a:spcPts val="0"/>
              </a:spcAft>
              <a:buNone/>
              <a:defRPr sz="1200">
                <a:latin typeface="Overpass"/>
                <a:ea typeface="Overpass"/>
                <a:cs typeface="Overpass"/>
                <a:sym typeface="Overpass"/>
              </a:defRPr>
            </a:lvl7pPr>
            <a:lvl8pPr lvl="7" rtl="0">
              <a:spcBef>
                <a:spcPts val="600"/>
              </a:spcBef>
              <a:spcAft>
                <a:spcPts val="0"/>
              </a:spcAft>
              <a:buNone/>
              <a:defRPr sz="1200">
                <a:latin typeface="Overpass"/>
                <a:ea typeface="Overpass"/>
                <a:cs typeface="Overpass"/>
                <a:sym typeface="Overpass"/>
              </a:defRPr>
            </a:lvl8pPr>
            <a:lvl9pPr lvl="8" rtl="0">
              <a:spcBef>
                <a:spcPts val="600"/>
              </a:spcBef>
              <a:spcAft>
                <a:spcPts val="0"/>
              </a:spcAft>
              <a:buNone/>
              <a:defRPr sz="1200">
                <a:latin typeface="Overpass"/>
                <a:ea typeface="Overpass"/>
                <a:cs typeface="Overpass"/>
                <a:sym typeface="Overpas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red" type="title">
  <p:cSld name="TITLE">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15"/>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1800"/>
              <a:buNone/>
              <a:defRPr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83" name="Google Shape;83;p15"/>
          <p:cNvSpPr txBox="1"/>
          <p:nvPr>
            <p:ph type="title"/>
          </p:nvPr>
        </p:nvSpPr>
        <p:spPr>
          <a:xfrm>
            <a:off x="1562906" y="1307719"/>
            <a:ext cx="5649900" cy="12003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3500">
                <a:solidFill>
                  <a:schemeClr val="lt1"/>
                </a:solidFill>
              </a:defRPr>
            </a:lvl1pPr>
            <a:lvl2pPr lvl="1" rtl="0">
              <a:lnSpc>
                <a:spcPct val="105000"/>
              </a:lnSpc>
              <a:spcBef>
                <a:spcPts val="0"/>
              </a:spcBef>
              <a:spcAft>
                <a:spcPts val="0"/>
              </a:spcAft>
              <a:buNone/>
              <a:defRPr sz="3500">
                <a:solidFill>
                  <a:schemeClr val="lt1"/>
                </a:solidFill>
              </a:defRPr>
            </a:lvl2pPr>
            <a:lvl3pPr lvl="2" rtl="0">
              <a:lnSpc>
                <a:spcPct val="105000"/>
              </a:lnSpc>
              <a:spcBef>
                <a:spcPts val="0"/>
              </a:spcBef>
              <a:spcAft>
                <a:spcPts val="0"/>
              </a:spcAft>
              <a:buNone/>
              <a:defRPr sz="3500">
                <a:solidFill>
                  <a:schemeClr val="lt1"/>
                </a:solidFill>
              </a:defRPr>
            </a:lvl3pPr>
            <a:lvl4pPr lvl="3" rtl="0">
              <a:lnSpc>
                <a:spcPct val="105000"/>
              </a:lnSpc>
              <a:spcBef>
                <a:spcPts val="0"/>
              </a:spcBef>
              <a:spcAft>
                <a:spcPts val="0"/>
              </a:spcAft>
              <a:buNone/>
              <a:defRPr sz="3500">
                <a:solidFill>
                  <a:schemeClr val="lt1"/>
                </a:solidFill>
              </a:defRPr>
            </a:lvl4pPr>
            <a:lvl5pPr lvl="4" rtl="0">
              <a:lnSpc>
                <a:spcPct val="105000"/>
              </a:lnSpc>
              <a:spcBef>
                <a:spcPts val="0"/>
              </a:spcBef>
              <a:spcAft>
                <a:spcPts val="0"/>
              </a:spcAft>
              <a:buNone/>
              <a:defRPr sz="3500">
                <a:solidFill>
                  <a:schemeClr val="lt1"/>
                </a:solidFill>
              </a:defRPr>
            </a:lvl5pPr>
            <a:lvl6pPr lvl="5" rtl="0">
              <a:lnSpc>
                <a:spcPct val="105000"/>
              </a:lnSpc>
              <a:spcBef>
                <a:spcPts val="0"/>
              </a:spcBef>
              <a:spcAft>
                <a:spcPts val="0"/>
              </a:spcAft>
              <a:buNone/>
              <a:defRPr sz="3500">
                <a:solidFill>
                  <a:schemeClr val="lt1"/>
                </a:solidFill>
              </a:defRPr>
            </a:lvl6pPr>
            <a:lvl7pPr lvl="6" rtl="0">
              <a:lnSpc>
                <a:spcPct val="105000"/>
              </a:lnSpc>
              <a:spcBef>
                <a:spcPts val="0"/>
              </a:spcBef>
              <a:spcAft>
                <a:spcPts val="0"/>
              </a:spcAft>
              <a:buNone/>
              <a:defRPr sz="3500">
                <a:solidFill>
                  <a:schemeClr val="lt1"/>
                </a:solidFill>
              </a:defRPr>
            </a:lvl7pPr>
            <a:lvl8pPr lvl="7" rtl="0">
              <a:lnSpc>
                <a:spcPct val="105000"/>
              </a:lnSpc>
              <a:spcBef>
                <a:spcPts val="0"/>
              </a:spcBef>
              <a:spcAft>
                <a:spcPts val="0"/>
              </a:spcAft>
              <a:buNone/>
              <a:defRPr sz="3500">
                <a:solidFill>
                  <a:schemeClr val="lt1"/>
                </a:solidFill>
              </a:defRPr>
            </a:lvl8pPr>
            <a:lvl9pPr lvl="8" rtl="0">
              <a:lnSpc>
                <a:spcPct val="105000"/>
              </a:lnSpc>
              <a:spcBef>
                <a:spcPts val="0"/>
              </a:spcBef>
              <a:spcAft>
                <a:spcPts val="0"/>
              </a:spcAft>
              <a:buNone/>
              <a:defRPr sz="3500">
                <a:solidFill>
                  <a:schemeClr val="lt1"/>
                </a:solidFill>
              </a:defRPr>
            </a:lvl9pPr>
          </a:lstStyle>
          <a:p/>
        </p:txBody>
      </p:sp>
      <p:sp>
        <p:nvSpPr>
          <p:cNvPr id="84" name="Google Shape;84;p15"/>
          <p:cNvSpPr txBox="1"/>
          <p:nvPr>
            <p:ph idx="2" type="subTitle"/>
          </p:nvPr>
        </p:nvSpPr>
        <p:spPr>
          <a:xfrm>
            <a:off x="1562794"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900"/>
              <a:buNone/>
              <a:defRPr sz="900">
                <a:solidFill>
                  <a:schemeClr val="lt1"/>
                </a:solidFill>
              </a:defRPr>
            </a:lvl1pPr>
            <a:lvl2pPr lvl="1" rtl="0">
              <a:lnSpc>
                <a:spcPct val="135000"/>
              </a:lnSpc>
              <a:spcBef>
                <a:spcPts val="0"/>
              </a:spcBef>
              <a:spcAft>
                <a:spcPts val="0"/>
              </a:spcAft>
              <a:buClr>
                <a:schemeClr val="lt1"/>
              </a:buClr>
              <a:buSzPts val="900"/>
              <a:buNone/>
              <a:defRPr sz="900">
                <a:solidFill>
                  <a:schemeClr val="lt1"/>
                </a:solidFill>
              </a:defRPr>
            </a:lvl2pPr>
            <a:lvl3pPr lvl="2" rtl="0">
              <a:lnSpc>
                <a:spcPct val="135000"/>
              </a:lnSpc>
              <a:spcBef>
                <a:spcPts val="0"/>
              </a:spcBef>
              <a:spcAft>
                <a:spcPts val="0"/>
              </a:spcAft>
              <a:buClr>
                <a:schemeClr val="lt1"/>
              </a:buClr>
              <a:buSzPts val="900"/>
              <a:buNone/>
              <a:defRPr sz="900">
                <a:solidFill>
                  <a:schemeClr val="lt1"/>
                </a:solidFill>
              </a:defRPr>
            </a:lvl3pPr>
            <a:lvl4pPr lvl="3" rtl="0">
              <a:lnSpc>
                <a:spcPct val="135000"/>
              </a:lnSpc>
              <a:spcBef>
                <a:spcPts val="0"/>
              </a:spcBef>
              <a:spcAft>
                <a:spcPts val="0"/>
              </a:spcAft>
              <a:buClr>
                <a:schemeClr val="lt1"/>
              </a:buClr>
              <a:buSzPts val="900"/>
              <a:buNone/>
              <a:defRPr sz="900">
                <a:solidFill>
                  <a:schemeClr val="lt1"/>
                </a:solidFill>
              </a:defRPr>
            </a:lvl4pPr>
            <a:lvl5pPr lvl="4" rtl="0">
              <a:lnSpc>
                <a:spcPct val="135000"/>
              </a:lnSpc>
              <a:spcBef>
                <a:spcPts val="0"/>
              </a:spcBef>
              <a:spcAft>
                <a:spcPts val="0"/>
              </a:spcAft>
              <a:buClr>
                <a:schemeClr val="lt1"/>
              </a:buClr>
              <a:buSzPts val="900"/>
              <a:buNone/>
              <a:defRPr sz="900">
                <a:solidFill>
                  <a:schemeClr val="lt1"/>
                </a:solidFill>
              </a:defRPr>
            </a:lvl5pPr>
            <a:lvl6pPr lvl="5" rtl="0">
              <a:lnSpc>
                <a:spcPct val="135000"/>
              </a:lnSpc>
              <a:spcBef>
                <a:spcPts val="0"/>
              </a:spcBef>
              <a:spcAft>
                <a:spcPts val="0"/>
              </a:spcAft>
              <a:buClr>
                <a:schemeClr val="lt1"/>
              </a:buClr>
              <a:buSzPts val="900"/>
              <a:buNone/>
              <a:defRPr sz="900">
                <a:solidFill>
                  <a:schemeClr val="lt1"/>
                </a:solidFill>
              </a:defRPr>
            </a:lvl6pPr>
            <a:lvl7pPr lvl="6" rtl="0">
              <a:lnSpc>
                <a:spcPct val="135000"/>
              </a:lnSpc>
              <a:spcBef>
                <a:spcPts val="0"/>
              </a:spcBef>
              <a:spcAft>
                <a:spcPts val="0"/>
              </a:spcAft>
              <a:buClr>
                <a:schemeClr val="lt1"/>
              </a:buClr>
              <a:buSzPts val="900"/>
              <a:buNone/>
              <a:defRPr sz="900">
                <a:solidFill>
                  <a:schemeClr val="lt1"/>
                </a:solidFill>
              </a:defRPr>
            </a:lvl7pPr>
            <a:lvl8pPr lvl="7" rtl="0">
              <a:lnSpc>
                <a:spcPct val="135000"/>
              </a:lnSpc>
              <a:spcBef>
                <a:spcPts val="0"/>
              </a:spcBef>
              <a:spcAft>
                <a:spcPts val="0"/>
              </a:spcAft>
              <a:buClr>
                <a:schemeClr val="lt1"/>
              </a:buClr>
              <a:buSzPts val="900"/>
              <a:buNone/>
              <a:defRPr sz="900">
                <a:solidFill>
                  <a:schemeClr val="lt1"/>
                </a:solidFill>
              </a:defRPr>
            </a:lvl8pPr>
            <a:lvl9pPr lvl="8" rtl="0">
              <a:lnSpc>
                <a:spcPct val="135000"/>
              </a:lnSpc>
              <a:spcBef>
                <a:spcPts val="0"/>
              </a:spcBef>
              <a:spcAft>
                <a:spcPts val="0"/>
              </a:spcAft>
              <a:buClr>
                <a:schemeClr val="lt1"/>
              </a:buClr>
              <a:buSzPts val="900"/>
              <a:buNone/>
              <a:defRPr sz="900">
                <a:solidFill>
                  <a:schemeClr val="lt1"/>
                </a:solidFill>
              </a:defRPr>
            </a:lvl9pPr>
          </a:lstStyle>
          <a:p/>
        </p:txBody>
      </p:sp>
      <p:sp>
        <p:nvSpPr>
          <p:cNvPr id="85" name="Google Shape;85;p15"/>
          <p:cNvSpPr txBox="1"/>
          <p:nvPr>
            <p:ph idx="3" type="subTitle"/>
          </p:nvPr>
        </p:nvSpPr>
        <p:spPr>
          <a:xfrm>
            <a:off x="3353888"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900"/>
              <a:buNone/>
              <a:defRPr sz="900">
                <a:solidFill>
                  <a:schemeClr val="lt1"/>
                </a:solidFill>
              </a:defRPr>
            </a:lvl1pPr>
            <a:lvl2pPr lvl="1" rtl="0">
              <a:lnSpc>
                <a:spcPct val="135000"/>
              </a:lnSpc>
              <a:spcBef>
                <a:spcPts val="0"/>
              </a:spcBef>
              <a:spcAft>
                <a:spcPts val="0"/>
              </a:spcAft>
              <a:buClr>
                <a:schemeClr val="lt1"/>
              </a:buClr>
              <a:buSzPts val="900"/>
              <a:buNone/>
              <a:defRPr sz="900">
                <a:solidFill>
                  <a:schemeClr val="lt1"/>
                </a:solidFill>
              </a:defRPr>
            </a:lvl2pPr>
            <a:lvl3pPr lvl="2" rtl="0">
              <a:lnSpc>
                <a:spcPct val="135000"/>
              </a:lnSpc>
              <a:spcBef>
                <a:spcPts val="0"/>
              </a:spcBef>
              <a:spcAft>
                <a:spcPts val="0"/>
              </a:spcAft>
              <a:buClr>
                <a:schemeClr val="lt1"/>
              </a:buClr>
              <a:buSzPts val="900"/>
              <a:buNone/>
              <a:defRPr sz="900">
                <a:solidFill>
                  <a:schemeClr val="lt1"/>
                </a:solidFill>
              </a:defRPr>
            </a:lvl3pPr>
            <a:lvl4pPr lvl="3" rtl="0">
              <a:lnSpc>
                <a:spcPct val="135000"/>
              </a:lnSpc>
              <a:spcBef>
                <a:spcPts val="0"/>
              </a:spcBef>
              <a:spcAft>
                <a:spcPts val="0"/>
              </a:spcAft>
              <a:buClr>
                <a:schemeClr val="lt1"/>
              </a:buClr>
              <a:buSzPts val="900"/>
              <a:buNone/>
              <a:defRPr sz="900">
                <a:solidFill>
                  <a:schemeClr val="lt1"/>
                </a:solidFill>
              </a:defRPr>
            </a:lvl4pPr>
            <a:lvl5pPr lvl="4" rtl="0">
              <a:lnSpc>
                <a:spcPct val="135000"/>
              </a:lnSpc>
              <a:spcBef>
                <a:spcPts val="0"/>
              </a:spcBef>
              <a:spcAft>
                <a:spcPts val="0"/>
              </a:spcAft>
              <a:buClr>
                <a:schemeClr val="lt1"/>
              </a:buClr>
              <a:buSzPts val="900"/>
              <a:buNone/>
              <a:defRPr sz="900">
                <a:solidFill>
                  <a:schemeClr val="lt1"/>
                </a:solidFill>
              </a:defRPr>
            </a:lvl5pPr>
            <a:lvl6pPr lvl="5" rtl="0">
              <a:lnSpc>
                <a:spcPct val="135000"/>
              </a:lnSpc>
              <a:spcBef>
                <a:spcPts val="0"/>
              </a:spcBef>
              <a:spcAft>
                <a:spcPts val="0"/>
              </a:spcAft>
              <a:buClr>
                <a:schemeClr val="lt1"/>
              </a:buClr>
              <a:buSzPts val="900"/>
              <a:buNone/>
              <a:defRPr sz="900">
                <a:solidFill>
                  <a:schemeClr val="lt1"/>
                </a:solidFill>
              </a:defRPr>
            </a:lvl6pPr>
            <a:lvl7pPr lvl="6" rtl="0">
              <a:lnSpc>
                <a:spcPct val="135000"/>
              </a:lnSpc>
              <a:spcBef>
                <a:spcPts val="0"/>
              </a:spcBef>
              <a:spcAft>
                <a:spcPts val="0"/>
              </a:spcAft>
              <a:buClr>
                <a:schemeClr val="lt1"/>
              </a:buClr>
              <a:buSzPts val="900"/>
              <a:buNone/>
              <a:defRPr sz="900">
                <a:solidFill>
                  <a:schemeClr val="lt1"/>
                </a:solidFill>
              </a:defRPr>
            </a:lvl7pPr>
            <a:lvl8pPr lvl="7" rtl="0">
              <a:lnSpc>
                <a:spcPct val="135000"/>
              </a:lnSpc>
              <a:spcBef>
                <a:spcPts val="0"/>
              </a:spcBef>
              <a:spcAft>
                <a:spcPts val="0"/>
              </a:spcAft>
              <a:buClr>
                <a:schemeClr val="lt1"/>
              </a:buClr>
              <a:buSzPts val="900"/>
              <a:buNone/>
              <a:defRPr sz="900">
                <a:solidFill>
                  <a:schemeClr val="lt1"/>
                </a:solidFill>
              </a:defRPr>
            </a:lvl8pPr>
            <a:lvl9pPr lvl="8" rtl="0">
              <a:lnSpc>
                <a:spcPct val="135000"/>
              </a:lnSpc>
              <a:spcBef>
                <a:spcPts val="0"/>
              </a:spcBef>
              <a:spcAft>
                <a:spcPts val="0"/>
              </a:spcAft>
              <a:buClr>
                <a:schemeClr val="lt1"/>
              </a:buClr>
              <a:buSzPts val="900"/>
              <a:buNone/>
              <a:defRPr sz="900">
                <a:solidFill>
                  <a:schemeClr val="lt1"/>
                </a:solidFill>
              </a:defRPr>
            </a:lvl9pPr>
          </a:lstStyle>
          <a:p/>
        </p:txBody>
      </p:sp>
      <p:pic>
        <p:nvPicPr>
          <p:cNvPr id="86" name="Google Shape;86;p15"/>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87" name="Google Shape;87;p15"/>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88" name="Google Shape;88;p1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red">
  <p:cSld name="TITLE_1">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Google Shape;90;p16"/>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Clr>
                <a:schemeClr val="lt1"/>
              </a:buClr>
              <a:buSzPts val="1100"/>
              <a:buNone/>
              <a:defRPr sz="1100">
                <a:solidFill>
                  <a:schemeClr val="lt1"/>
                </a:solidFill>
              </a:defRPr>
            </a:lvl1pPr>
            <a:lvl2pPr lvl="1" rtl="0">
              <a:lnSpc>
                <a:spcPct val="180000"/>
              </a:lnSpc>
              <a:spcBef>
                <a:spcPts val="0"/>
              </a:spcBef>
              <a:spcAft>
                <a:spcPts val="0"/>
              </a:spcAft>
              <a:buClr>
                <a:schemeClr val="lt1"/>
              </a:buClr>
              <a:buSzPts val="1100"/>
              <a:buNone/>
              <a:defRPr sz="1100">
                <a:solidFill>
                  <a:schemeClr val="lt1"/>
                </a:solidFill>
              </a:defRPr>
            </a:lvl2pPr>
            <a:lvl3pPr lvl="2" rtl="0">
              <a:lnSpc>
                <a:spcPct val="180000"/>
              </a:lnSpc>
              <a:spcBef>
                <a:spcPts val="0"/>
              </a:spcBef>
              <a:spcAft>
                <a:spcPts val="0"/>
              </a:spcAft>
              <a:buClr>
                <a:schemeClr val="lt1"/>
              </a:buClr>
              <a:buSzPts val="1100"/>
              <a:buNone/>
              <a:defRPr sz="1100">
                <a:solidFill>
                  <a:schemeClr val="lt1"/>
                </a:solidFill>
              </a:defRPr>
            </a:lvl3pPr>
            <a:lvl4pPr lvl="3" rtl="0">
              <a:lnSpc>
                <a:spcPct val="180000"/>
              </a:lnSpc>
              <a:spcBef>
                <a:spcPts val="0"/>
              </a:spcBef>
              <a:spcAft>
                <a:spcPts val="0"/>
              </a:spcAft>
              <a:buClr>
                <a:schemeClr val="lt1"/>
              </a:buClr>
              <a:buSzPts val="1100"/>
              <a:buNone/>
              <a:defRPr sz="1100">
                <a:solidFill>
                  <a:schemeClr val="lt1"/>
                </a:solidFill>
              </a:defRPr>
            </a:lvl4pPr>
            <a:lvl5pPr lvl="4" rtl="0">
              <a:lnSpc>
                <a:spcPct val="180000"/>
              </a:lnSpc>
              <a:spcBef>
                <a:spcPts val="0"/>
              </a:spcBef>
              <a:spcAft>
                <a:spcPts val="0"/>
              </a:spcAft>
              <a:buClr>
                <a:schemeClr val="lt1"/>
              </a:buClr>
              <a:buSzPts val="1100"/>
              <a:buNone/>
              <a:defRPr sz="1100">
                <a:solidFill>
                  <a:schemeClr val="lt1"/>
                </a:solidFill>
              </a:defRPr>
            </a:lvl5pPr>
            <a:lvl6pPr lvl="5" rtl="0">
              <a:lnSpc>
                <a:spcPct val="180000"/>
              </a:lnSpc>
              <a:spcBef>
                <a:spcPts val="0"/>
              </a:spcBef>
              <a:spcAft>
                <a:spcPts val="0"/>
              </a:spcAft>
              <a:buClr>
                <a:schemeClr val="lt1"/>
              </a:buClr>
              <a:buSzPts val="1100"/>
              <a:buNone/>
              <a:defRPr sz="1100">
                <a:solidFill>
                  <a:schemeClr val="lt1"/>
                </a:solidFill>
              </a:defRPr>
            </a:lvl6pPr>
            <a:lvl7pPr lvl="6" rtl="0">
              <a:lnSpc>
                <a:spcPct val="180000"/>
              </a:lnSpc>
              <a:spcBef>
                <a:spcPts val="0"/>
              </a:spcBef>
              <a:spcAft>
                <a:spcPts val="0"/>
              </a:spcAft>
              <a:buClr>
                <a:schemeClr val="lt1"/>
              </a:buClr>
              <a:buSzPts val="1100"/>
              <a:buNone/>
              <a:defRPr sz="1100">
                <a:solidFill>
                  <a:schemeClr val="lt1"/>
                </a:solidFill>
              </a:defRPr>
            </a:lvl7pPr>
            <a:lvl8pPr lvl="7" rtl="0">
              <a:lnSpc>
                <a:spcPct val="180000"/>
              </a:lnSpc>
              <a:spcBef>
                <a:spcPts val="0"/>
              </a:spcBef>
              <a:spcAft>
                <a:spcPts val="0"/>
              </a:spcAft>
              <a:buClr>
                <a:schemeClr val="lt1"/>
              </a:buClr>
              <a:buSzPts val="1100"/>
              <a:buNone/>
              <a:defRPr sz="1100">
                <a:solidFill>
                  <a:schemeClr val="lt1"/>
                </a:solidFill>
              </a:defRPr>
            </a:lvl8pPr>
            <a:lvl9pPr lvl="8" rtl="0">
              <a:lnSpc>
                <a:spcPct val="180000"/>
              </a:lnSpc>
              <a:spcBef>
                <a:spcPts val="0"/>
              </a:spcBef>
              <a:spcAft>
                <a:spcPts val="0"/>
              </a:spcAft>
              <a:buClr>
                <a:schemeClr val="lt1"/>
              </a:buClr>
              <a:buSzPts val="1100"/>
              <a:buNone/>
              <a:defRPr sz="1100">
                <a:solidFill>
                  <a:schemeClr val="lt1"/>
                </a:solidFill>
              </a:defRPr>
            </a:lvl9pPr>
          </a:lstStyle>
          <a:p/>
        </p:txBody>
      </p:sp>
      <p:sp>
        <p:nvSpPr>
          <p:cNvPr id="91" name="Google Shape;91;p16"/>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500">
                <a:solidFill>
                  <a:schemeClr val="lt1"/>
                </a:solidFill>
                <a:latin typeface="Overpass"/>
                <a:ea typeface="Overpass"/>
                <a:cs typeface="Overpass"/>
                <a:sym typeface="Overpass"/>
              </a:rPr>
              <a:t>CONFIDENTIAL </a:t>
            </a:r>
            <a:r>
              <a:rPr lang="en" sz="500">
                <a:solidFill>
                  <a:schemeClr val="lt1"/>
                </a:solidFill>
                <a:latin typeface="Overpass Light"/>
                <a:ea typeface="Overpass Light"/>
                <a:cs typeface="Overpass Light"/>
                <a:sym typeface="Overpass Light"/>
              </a:rPr>
              <a:t>Designator</a:t>
            </a:r>
            <a:endParaRPr sz="500">
              <a:solidFill>
                <a:schemeClr val="lt1"/>
              </a:solidFill>
              <a:latin typeface="Overpass Light"/>
              <a:ea typeface="Overpass Light"/>
              <a:cs typeface="Overpass Light"/>
              <a:sym typeface="Overpass Light"/>
            </a:endParaRPr>
          </a:p>
        </p:txBody>
      </p:sp>
      <p:sp>
        <p:nvSpPr>
          <p:cNvPr id="92" name="Google Shape;92;p16"/>
          <p:cNvSpPr txBox="1"/>
          <p:nvPr>
            <p:ph type="title"/>
          </p:nvPr>
        </p:nvSpPr>
        <p:spPr>
          <a:xfrm>
            <a:off x="1562906" y="426469"/>
            <a:ext cx="3678900" cy="14892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5300">
                <a:solidFill>
                  <a:schemeClr val="lt1"/>
                </a:solidFill>
              </a:defRPr>
            </a:lvl1pPr>
            <a:lvl2pPr lvl="1" rtl="0">
              <a:lnSpc>
                <a:spcPct val="105000"/>
              </a:lnSpc>
              <a:spcBef>
                <a:spcPts val="0"/>
              </a:spcBef>
              <a:spcAft>
                <a:spcPts val="0"/>
              </a:spcAft>
              <a:buNone/>
              <a:defRPr sz="5300">
                <a:solidFill>
                  <a:schemeClr val="lt1"/>
                </a:solidFill>
              </a:defRPr>
            </a:lvl2pPr>
            <a:lvl3pPr lvl="2" rtl="0">
              <a:lnSpc>
                <a:spcPct val="105000"/>
              </a:lnSpc>
              <a:spcBef>
                <a:spcPts val="0"/>
              </a:spcBef>
              <a:spcAft>
                <a:spcPts val="0"/>
              </a:spcAft>
              <a:buNone/>
              <a:defRPr sz="5300">
                <a:solidFill>
                  <a:schemeClr val="lt1"/>
                </a:solidFill>
              </a:defRPr>
            </a:lvl3pPr>
            <a:lvl4pPr lvl="3" rtl="0">
              <a:lnSpc>
                <a:spcPct val="105000"/>
              </a:lnSpc>
              <a:spcBef>
                <a:spcPts val="0"/>
              </a:spcBef>
              <a:spcAft>
                <a:spcPts val="0"/>
              </a:spcAft>
              <a:buNone/>
              <a:defRPr sz="5300">
                <a:solidFill>
                  <a:schemeClr val="lt1"/>
                </a:solidFill>
              </a:defRPr>
            </a:lvl4pPr>
            <a:lvl5pPr lvl="4" rtl="0">
              <a:lnSpc>
                <a:spcPct val="105000"/>
              </a:lnSpc>
              <a:spcBef>
                <a:spcPts val="0"/>
              </a:spcBef>
              <a:spcAft>
                <a:spcPts val="0"/>
              </a:spcAft>
              <a:buNone/>
              <a:defRPr sz="5300">
                <a:solidFill>
                  <a:schemeClr val="lt1"/>
                </a:solidFill>
              </a:defRPr>
            </a:lvl5pPr>
            <a:lvl6pPr lvl="5" rtl="0">
              <a:lnSpc>
                <a:spcPct val="105000"/>
              </a:lnSpc>
              <a:spcBef>
                <a:spcPts val="0"/>
              </a:spcBef>
              <a:spcAft>
                <a:spcPts val="0"/>
              </a:spcAft>
              <a:buNone/>
              <a:defRPr sz="5300">
                <a:solidFill>
                  <a:schemeClr val="lt1"/>
                </a:solidFill>
              </a:defRPr>
            </a:lvl6pPr>
            <a:lvl7pPr lvl="6" rtl="0">
              <a:lnSpc>
                <a:spcPct val="105000"/>
              </a:lnSpc>
              <a:spcBef>
                <a:spcPts val="0"/>
              </a:spcBef>
              <a:spcAft>
                <a:spcPts val="0"/>
              </a:spcAft>
              <a:buNone/>
              <a:defRPr sz="5300">
                <a:solidFill>
                  <a:schemeClr val="lt1"/>
                </a:solidFill>
              </a:defRPr>
            </a:lvl7pPr>
            <a:lvl8pPr lvl="7" rtl="0">
              <a:lnSpc>
                <a:spcPct val="105000"/>
              </a:lnSpc>
              <a:spcBef>
                <a:spcPts val="0"/>
              </a:spcBef>
              <a:spcAft>
                <a:spcPts val="0"/>
              </a:spcAft>
              <a:buNone/>
              <a:defRPr sz="5300">
                <a:solidFill>
                  <a:schemeClr val="lt1"/>
                </a:solidFill>
              </a:defRPr>
            </a:lvl8pPr>
            <a:lvl9pPr lvl="8" rtl="0">
              <a:lnSpc>
                <a:spcPct val="105000"/>
              </a:lnSpc>
              <a:spcBef>
                <a:spcPts val="0"/>
              </a:spcBef>
              <a:spcAft>
                <a:spcPts val="0"/>
              </a:spcAft>
              <a:buNone/>
              <a:defRPr sz="5300">
                <a:solidFill>
                  <a:schemeClr val="lt1"/>
                </a:solidFill>
              </a:defRPr>
            </a:lvl9pPr>
          </a:lstStyle>
          <a:p/>
        </p:txBody>
      </p:sp>
      <p:pic>
        <p:nvPicPr>
          <p:cNvPr id="93" name="Google Shape;93;p16"/>
          <p:cNvPicPr preferRelativeResize="0"/>
          <p:nvPr/>
        </p:nvPicPr>
        <p:blipFill>
          <a:blip r:embed="rId3">
            <a:alphaModFix/>
          </a:blip>
          <a:stretch>
            <a:fillRect/>
          </a:stretch>
        </p:blipFill>
        <p:spPr>
          <a:xfrm>
            <a:off x="7580138" y="4652989"/>
            <a:ext cx="1185206" cy="279575"/>
          </a:xfrm>
          <a:prstGeom prst="rect">
            <a:avLst/>
          </a:prstGeom>
          <a:noFill/>
          <a:ln>
            <a:noFill/>
          </a:ln>
        </p:spPr>
      </p:pic>
      <p:pic>
        <p:nvPicPr>
          <p:cNvPr id="94" name="Google Shape;94;p16"/>
          <p:cNvPicPr preferRelativeResize="0"/>
          <p:nvPr/>
        </p:nvPicPr>
        <p:blipFill>
          <a:blip r:embed="rId4">
            <a:alphaModFix/>
          </a:blip>
          <a:stretch>
            <a:fillRect/>
          </a:stretch>
        </p:blipFill>
        <p:spPr>
          <a:xfrm>
            <a:off x="5534853" y="2651988"/>
            <a:ext cx="341963" cy="341963"/>
          </a:xfrm>
          <a:prstGeom prst="rect">
            <a:avLst/>
          </a:prstGeom>
          <a:noFill/>
          <a:ln>
            <a:noFill/>
          </a:ln>
        </p:spPr>
      </p:pic>
      <p:pic>
        <p:nvPicPr>
          <p:cNvPr id="95" name="Google Shape;95;p16"/>
          <p:cNvPicPr preferRelativeResize="0"/>
          <p:nvPr/>
        </p:nvPicPr>
        <p:blipFill rotWithShape="1">
          <a:blip r:embed="rId5">
            <a:alphaModFix/>
          </a:blip>
          <a:srcRect b="0" l="0" r="0" t="0"/>
          <a:stretch/>
        </p:blipFill>
        <p:spPr>
          <a:xfrm>
            <a:off x="5534853" y="2075932"/>
            <a:ext cx="341963" cy="341963"/>
          </a:xfrm>
          <a:prstGeom prst="rect">
            <a:avLst/>
          </a:prstGeom>
          <a:noFill/>
          <a:ln>
            <a:noFill/>
          </a:ln>
        </p:spPr>
      </p:pic>
      <p:pic>
        <p:nvPicPr>
          <p:cNvPr id="96" name="Google Shape;96;p16"/>
          <p:cNvPicPr preferRelativeResize="0"/>
          <p:nvPr/>
        </p:nvPicPr>
        <p:blipFill rotWithShape="1">
          <a:blip r:embed="rId6">
            <a:alphaModFix/>
          </a:blip>
          <a:srcRect b="0" l="0" r="0" t="0"/>
          <a:stretch/>
        </p:blipFill>
        <p:spPr>
          <a:xfrm>
            <a:off x="5534853" y="1499876"/>
            <a:ext cx="341963" cy="341963"/>
          </a:xfrm>
          <a:prstGeom prst="rect">
            <a:avLst/>
          </a:prstGeom>
          <a:noFill/>
          <a:ln>
            <a:noFill/>
          </a:ln>
        </p:spPr>
      </p:pic>
      <p:pic>
        <p:nvPicPr>
          <p:cNvPr id="97" name="Google Shape;97;p16"/>
          <p:cNvPicPr preferRelativeResize="0"/>
          <p:nvPr/>
        </p:nvPicPr>
        <p:blipFill rotWithShape="1">
          <a:blip r:embed="rId7">
            <a:alphaModFix/>
          </a:blip>
          <a:srcRect b="0" l="0" r="0" t="0"/>
          <a:stretch/>
        </p:blipFill>
        <p:spPr>
          <a:xfrm>
            <a:off x="5534853" y="3228044"/>
            <a:ext cx="341963" cy="341963"/>
          </a:xfrm>
          <a:prstGeom prst="rect">
            <a:avLst/>
          </a:prstGeom>
          <a:noFill/>
          <a:ln>
            <a:noFill/>
          </a:ln>
        </p:spPr>
      </p:pic>
      <p:sp>
        <p:nvSpPr>
          <p:cNvPr id="98" name="Google Shape;98;p16"/>
          <p:cNvSpPr txBox="1"/>
          <p:nvPr/>
        </p:nvSpPr>
        <p:spPr>
          <a:xfrm>
            <a:off x="5970354" y="1499869"/>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Overpass Light"/>
                <a:ea typeface="Overpass Light"/>
                <a:cs typeface="Overpass Light"/>
                <a:sym typeface="Overpass Light"/>
              </a:rPr>
              <a:t>linkedin.com/company/red-hat</a:t>
            </a:r>
            <a:endParaRPr sz="1100">
              <a:solidFill>
                <a:schemeClr val="lt1"/>
              </a:solidFill>
              <a:latin typeface="Overpass Light"/>
              <a:ea typeface="Overpass Light"/>
              <a:cs typeface="Overpass Light"/>
              <a:sym typeface="Overpass Light"/>
            </a:endParaRPr>
          </a:p>
        </p:txBody>
      </p:sp>
      <p:sp>
        <p:nvSpPr>
          <p:cNvPr id="99" name="Google Shape;99;p16"/>
          <p:cNvSpPr txBox="1"/>
          <p:nvPr/>
        </p:nvSpPr>
        <p:spPr>
          <a:xfrm>
            <a:off x="5970354" y="2075906"/>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Overpass Light"/>
                <a:ea typeface="Overpass Light"/>
                <a:cs typeface="Overpass Light"/>
                <a:sym typeface="Overpass Light"/>
              </a:rPr>
              <a:t>youtube.com/user/RedHatVideos</a:t>
            </a:r>
            <a:endParaRPr sz="1100">
              <a:solidFill>
                <a:schemeClr val="lt1"/>
              </a:solidFill>
              <a:latin typeface="Overpass Light"/>
              <a:ea typeface="Overpass Light"/>
              <a:cs typeface="Overpass Light"/>
              <a:sym typeface="Overpass Light"/>
            </a:endParaRPr>
          </a:p>
        </p:txBody>
      </p:sp>
      <p:sp>
        <p:nvSpPr>
          <p:cNvPr id="100" name="Google Shape;100;p16"/>
          <p:cNvSpPr txBox="1"/>
          <p:nvPr/>
        </p:nvSpPr>
        <p:spPr>
          <a:xfrm>
            <a:off x="5970354" y="2651944"/>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Overpass Light"/>
                <a:ea typeface="Overpass Light"/>
                <a:cs typeface="Overpass Light"/>
                <a:sym typeface="Overpass Light"/>
              </a:rPr>
              <a:t>facebook.com/redhatinc</a:t>
            </a:r>
            <a:endParaRPr sz="1100">
              <a:solidFill>
                <a:schemeClr val="lt1"/>
              </a:solidFill>
              <a:latin typeface="Overpass Light"/>
              <a:ea typeface="Overpass Light"/>
              <a:cs typeface="Overpass Light"/>
              <a:sym typeface="Overpass Light"/>
            </a:endParaRPr>
          </a:p>
        </p:txBody>
      </p:sp>
      <p:sp>
        <p:nvSpPr>
          <p:cNvPr id="101" name="Google Shape;101;p16"/>
          <p:cNvSpPr txBox="1"/>
          <p:nvPr/>
        </p:nvSpPr>
        <p:spPr>
          <a:xfrm>
            <a:off x="5970354" y="3227981"/>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Overpass Light"/>
                <a:ea typeface="Overpass Light"/>
                <a:cs typeface="Overpass Light"/>
                <a:sym typeface="Overpass Light"/>
              </a:rPr>
              <a:t>twitter.com/RedHat</a:t>
            </a:r>
            <a:endParaRPr sz="1100">
              <a:solidFill>
                <a:schemeClr val="lt1"/>
              </a:solidFill>
              <a:latin typeface="Overpass Light"/>
              <a:ea typeface="Overpass Light"/>
              <a:cs typeface="Overpass Light"/>
              <a:sym typeface="Overpass Light"/>
            </a:endParaRPr>
          </a:p>
        </p:txBody>
      </p:sp>
      <p:cxnSp>
        <p:nvCxnSpPr>
          <p:cNvPr id="102" name="Google Shape;102;p16"/>
          <p:cNvCxnSpPr/>
          <p:nvPr/>
        </p:nvCxnSpPr>
        <p:spPr>
          <a:xfrm rot="10800000">
            <a:off x="335831" y="-37"/>
            <a:ext cx="0" cy="1712100"/>
          </a:xfrm>
          <a:prstGeom prst="straightConnector1">
            <a:avLst/>
          </a:prstGeom>
          <a:noFill/>
          <a:ln cap="flat" cmpd="sng" w="9525">
            <a:solidFill>
              <a:srgbClr val="EE0000"/>
            </a:solidFill>
            <a:prstDash val="solid"/>
            <a:round/>
            <a:headEnd len="med" w="med" type="none"/>
            <a:tailEnd len="med" w="med" type="none"/>
          </a:ln>
        </p:spPr>
      </p:cxnSp>
      <p:cxnSp>
        <p:nvCxnSpPr>
          <p:cNvPr id="103" name="Google Shape;103;p16"/>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04" name="Google Shape;104;p1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ack">
  <p:cSld name="TITLE_2">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17"/>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EBEBEB"/>
              </a:buClr>
              <a:buSzPts val="1800"/>
              <a:buNone/>
              <a:defRPr sz="1800">
                <a:solidFill>
                  <a:srgbClr val="EBEBEB"/>
                </a:solidFill>
              </a:defRPr>
            </a:lvl1pPr>
            <a:lvl2pPr lvl="1" rtl="0">
              <a:lnSpc>
                <a:spcPct val="100000"/>
              </a:lnSpc>
              <a:spcBef>
                <a:spcPts val="0"/>
              </a:spcBef>
              <a:spcAft>
                <a:spcPts val="0"/>
              </a:spcAft>
              <a:buClr>
                <a:srgbClr val="EBEBEB"/>
              </a:buClr>
              <a:buSzPts val="1800"/>
              <a:buNone/>
              <a:defRPr sz="1800">
                <a:solidFill>
                  <a:srgbClr val="EBEBEB"/>
                </a:solidFill>
              </a:defRPr>
            </a:lvl2pPr>
            <a:lvl3pPr lvl="2" rtl="0">
              <a:lnSpc>
                <a:spcPct val="100000"/>
              </a:lnSpc>
              <a:spcBef>
                <a:spcPts val="0"/>
              </a:spcBef>
              <a:spcAft>
                <a:spcPts val="0"/>
              </a:spcAft>
              <a:buClr>
                <a:srgbClr val="EBEBEB"/>
              </a:buClr>
              <a:buSzPts val="1800"/>
              <a:buNone/>
              <a:defRPr sz="1800">
                <a:solidFill>
                  <a:srgbClr val="EBEBEB"/>
                </a:solidFill>
              </a:defRPr>
            </a:lvl3pPr>
            <a:lvl4pPr lvl="3" rtl="0">
              <a:lnSpc>
                <a:spcPct val="100000"/>
              </a:lnSpc>
              <a:spcBef>
                <a:spcPts val="0"/>
              </a:spcBef>
              <a:spcAft>
                <a:spcPts val="0"/>
              </a:spcAft>
              <a:buClr>
                <a:srgbClr val="EBEBEB"/>
              </a:buClr>
              <a:buSzPts val="1800"/>
              <a:buNone/>
              <a:defRPr sz="1800">
                <a:solidFill>
                  <a:srgbClr val="EBEBEB"/>
                </a:solidFill>
              </a:defRPr>
            </a:lvl4pPr>
            <a:lvl5pPr lvl="4" rtl="0">
              <a:lnSpc>
                <a:spcPct val="100000"/>
              </a:lnSpc>
              <a:spcBef>
                <a:spcPts val="0"/>
              </a:spcBef>
              <a:spcAft>
                <a:spcPts val="0"/>
              </a:spcAft>
              <a:buClr>
                <a:srgbClr val="EBEBEB"/>
              </a:buClr>
              <a:buSzPts val="1800"/>
              <a:buNone/>
              <a:defRPr sz="1800">
                <a:solidFill>
                  <a:srgbClr val="EBEBEB"/>
                </a:solidFill>
              </a:defRPr>
            </a:lvl5pPr>
            <a:lvl6pPr lvl="5" rtl="0">
              <a:lnSpc>
                <a:spcPct val="100000"/>
              </a:lnSpc>
              <a:spcBef>
                <a:spcPts val="0"/>
              </a:spcBef>
              <a:spcAft>
                <a:spcPts val="0"/>
              </a:spcAft>
              <a:buClr>
                <a:srgbClr val="EBEBEB"/>
              </a:buClr>
              <a:buSzPts val="1800"/>
              <a:buNone/>
              <a:defRPr sz="1800">
                <a:solidFill>
                  <a:srgbClr val="EBEBEB"/>
                </a:solidFill>
              </a:defRPr>
            </a:lvl6pPr>
            <a:lvl7pPr lvl="6" rtl="0">
              <a:lnSpc>
                <a:spcPct val="100000"/>
              </a:lnSpc>
              <a:spcBef>
                <a:spcPts val="0"/>
              </a:spcBef>
              <a:spcAft>
                <a:spcPts val="0"/>
              </a:spcAft>
              <a:buClr>
                <a:srgbClr val="EBEBEB"/>
              </a:buClr>
              <a:buSzPts val="1800"/>
              <a:buNone/>
              <a:defRPr sz="1800">
                <a:solidFill>
                  <a:srgbClr val="EBEBEB"/>
                </a:solidFill>
              </a:defRPr>
            </a:lvl7pPr>
            <a:lvl8pPr lvl="7" rtl="0">
              <a:lnSpc>
                <a:spcPct val="100000"/>
              </a:lnSpc>
              <a:spcBef>
                <a:spcPts val="0"/>
              </a:spcBef>
              <a:spcAft>
                <a:spcPts val="0"/>
              </a:spcAft>
              <a:buClr>
                <a:srgbClr val="EBEBEB"/>
              </a:buClr>
              <a:buSzPts val="1800"/>
              <a:buNone/>
              <a:defRPr sz="1800">
                <a:solidFill>
                  <a:srgbClr val="EBEBEB"/>
                </a:solidFill>
              </a:defRPr>
            </a:lvl8pPr>
            <a:lvl9pPr lvl="8" rtl="0">
              <a:lnSpc>
                <a:spcPct val="100000"/>
              </a:lnSpc>
              <a:spcBef>
                <a:spcPts val="0"/>
              </a:spcBef>
              <a:spcAft>
                <a:spcPts val="0"/>
              </a:spcAft>
              <a:buClr>
                <a:srgbClr val="EBEBEB"/>
              </a:buClr>
              <a:buSzPts val="1800"/>
              <a:buNone/>
              <a:defRPr sz="1800">
                <a:solidFill>
                  <a:srgbClr val="EBEBEB"/>
                </a:solidFill>
              </a:defRPr>
            </a:lvl9pPr>
          </a:lstStyle>
          <a:p/>
        </p:txBody>
      </p:sp>
      <p:sp>
        <p:nvSpPr>
          <p:cNvPr id="107" name="Google Shape;107;p17"/>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500">
                <a:solidFill>
                  <a:srgbClr val="EBEBEB"/>
                </a:solidFill>
                <a:latin typeface="Overpass"/>
                <a:ea typeface="Overpass"/>
                <a:cs typeface="Overpass"/>
                <a:sym typeface="Overpass"/>
              </a:rPr>
              <a:t>CONFIDENTIAL </a:t>
            </a:r>
            <a:r>
              <a:rPr lang="en" sz="500">
                <a:solidFill>
                  <a:srgbClr val="EBEBEB"/>
                </a:solidFill>
                <a:latin typeface="Overpass Light"/>
                <a:ea typeface="Overpass Light"/>
                <a:cs typeface="Overpass Light"/>
                <a:sym typeface="Overpass Light"/>
              </a:rPr>
              <a:t>Designator</a:t>
            </a:r>
            <a:endParaRPr sz="500">
              <a:solidFill>
                <a:srgbClr val="EBEBEB"/>
              </a:solidFill>
              <a:latin typeface="Overpass Light"/>
              <a:ea typeface="Overpass Light"/>
              <a:cs typeface="Overpass Light"/>
              <a:sym typeface="Overpass Light"/>
            </a:endParaRPr>
          </a:p>
        </p:txBody>
      </p:sp>
      <p:sp>
        <p:nvSpPr>
          <p:cNvPr id="108" name="Google Shape;108;p17"/>
          <p:cNvSpPr txBox="1"/>
          <p:nvPr>
            <p:ph type="title"/>
          </p:nvPr>
        </p:nvSpPr>
        <p:spPr>
          <a:xfrm>
            <a:off x="1562906" y="1307719"/>
            <a:ext cx="5649900" cy="12003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3500">
                <a:solidFill>
                  <a:srgbClr val="EBEBEB"/>
                </a:solidFill>
              </a:defRPr>
            </a:lvl1pPr>
            <a:lvl2pPr lvl="1" rtl="0">
              <a:lnSpc>
                <a:spcPct val="105000"/>
              </a:lnSpc>
              <a:spcBef>
                <a:spcPts val="0"/>
              </a:spcBef>
              <a:spcAft>
                <a:spcPts val="0"/>
              </a:spcAft>
              <a:buNone/>
              <a:defRPr sz="3500">
                <a:solidFill>
                  <a:srgbClr val="EBEBEB"/>
                </a:solidFill>
              </a:defRPr>
            </a:lvl2pPr>
            <a:lvl3pPr lvl="2" rtl="0">
              <a:lnSpc>
                <a:spcPct val="105000"/>
              </a:lnSpc>
              <a:spcBef>
                <a:spcPts val="0"/>
              </a:spcBef>
              <a:spcAft>
                <a:spcPts val="0"/>
              </a:spcAft>
              <a:buNone/>
              <a:defRPr sz="3500">
                <a:solidFill>
                  <a:srgbClr val="EBEBEB"/>
                </a:solidFill>
              </a:defRPr>
            </a:lvl3pPr>
            <a:lvl4pPr lvl="3" rtl="0">
              <a:lnSpc>
                <a:spcPct val="105000"/>
              </a:lnSpc>
              <a:spcBef>
                <a:spcPts val="0"/>
              </a:spcBef>
              <a:spcAft>
                <a:spcPts val="0"/>
              </a:spcAft>
              <a:buNone/>
              <a:defRPr sz="3500">
                <a:solidFill>
                  <a:srgbClr val="EBEBEB"/>
                </a:solidFill>
              </a:defRPr>
            </a:lvl4pPr>
            <a:lvl5pPr lvl="4" rtl="0">
              <a:lnSpc>
                <a:spcPct val="105000"/>
              </a:lnSpc>
              <a:spcBef>
                <a:spcPts val="0"/>
              </a:spcBef>
              <a:spcAft>
                <a:spcPts val="0"/>
              </a:spcAft>
              <a:buNone/>
              <a:defRPr sz="3500">
                <a:solidFill>
                  <a:srgbClr val="EBEBEB"/>
                </a:solidFill>
              </a:defRPr>
            </a:lvl5pPr>
            <a:lvl6pPr lvl="5" rtl="0">
              <a:lnSpc>
                <a:spcPct val="105000"/>
              </a:lnSpc>
              <a:spcBef>
                <a:spcPts val="0"/>
              </a:spcBef>
              <a:spcAft>
                <a:spcPts val="0"/>
              </a:spcAft>
              <a:buNone/>
              <a:defRPr sz="3500">
                <a:solidFill>
                  <a:srgbClr val="EBEBEB"/>
                </a:solidFill>
              </a:defRPr>
            </a:lvl6pPr>
            <a:lvl7pPr lvl="6" rtl="0">
              <a:lnSpc>
                <a:spcPct val="105000"/>
              </a:lnSpc>
              <a:spcBef>
                <a:spcPts val="0"/>
              </a:spcBef>
              <a:spcAft>
                <a:spcPts val="0"/>
              </a:spcAft>
              <a:buNone/>
              <a:defRPr sz="3500">
                <a:solidFill>
                  <a:srgbClr val="EBEBEB"/>
                </a:solidFill>
              </a:defRPr>
            </a:lvl7pPr>
            <a:lvl8pPr lvl="7" rtl="0">
              <a:lnSpc>
                <a:spcPct val="105000"/>
              </a:lnSpc>
              <a:spcBef>
                <a:spcPts val="0"/>
              </a:spcBef>
              <a:spcAft>
                <a:spcPts val="0"/>
              </a:spcAft>
              <a:buNone/>
              <a:defRPr sz="3500">
                <a:solidFill>
                  <a:srgbClr val="EBEBEB"/>
                </a:solidFill>
              </a:defRPr>
            </a:lvl8pPr>
            <a:lvl9pPr lvl="8" rtl="0">
              <a:lnSpc>
                <a:spcPct val="105000"/>
              </a:lnSpc>
              <a:spcBef>
                <a:spcPts val="0"/>
              </a:spcBef>
              <a:spcAft>
                <a:spcPts val="0"/>
              </a:spcAft>
              <a:buNone/>
              <a:defRPr sz="3500">
                <a:solidFill>
                  <a:srgbClr val="EBEBEB"/>
                </a:solidFill>
              </a:defRPr>
            </a:lvl9pPr>
          </a:lstStyle>
          <a:p/>
        </p:txBody>
      </p:sp>
      <p:sp>
        <p:nvSpPr>
          <p:cNvPr id="109" name="Google Shape;109;p17"/>
          <p:cNvSpPr txBox="1"/>
          <p:nvPr>
            <p:ph idx="2" type="subTitle"/>
          </p:nvPr>
        </p:nvSpPr>
        <p:spPr>
          <a:xfrm>
            <a:off x="1562794"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EBEBEB"/>
              </a:buClr>
              <a:buSzPts val="900"/>
              <a:buNone/>
              <a:defRPr sz="900">
                <a:solidFill>
                  <a:srgbClr val="EBEBEB"/>
                </a:solidFill>
              </a:defRPr>
            </a:lvl1pPr>
            <a:lvl2pPr lvl="1" rtl="0">
              <a:lnSpc>
                <a:spcPct val="135000"/>
              </a:lnSpc>
              <a:spcBef>
                <a:spcPts val="0"/>
              </a:spcBef>
              <a:spcAft>
                <a:spcPts val="0"/>
              </a:spcAft>
              <a:buClr>
                <a:srgbClr val="EBEBEB"/>
              </a:buClr>
              <a:buSzPts val="900"/>
              <a:buNone/>
              <a:defRPr sz="900">
                <a:solidFill>
                  <a:srgbClr val="EBEBEB"/>
                </a:solidFill>
              </a:defRPr>
            </a:lvl2pPr>
            <a:lvl3pPr lvl="2" rtl="0">
              <a:lnSpc>
                <a:spcPct val="135000"/>
              </a:lnSpc>
              <a:spcBef>
                <a:spcPts val="0"/>
              </a:spcBef>
              <a:spcAft>
                <a:spcPts val="0"/>
              </a:spcAft>
              <a:buClr>
                <a:srgbClr val="EBEBEB"/>
              </a:buClr>
              <a:buSzPts val="900"/>
              <a:buNone/>
              <a:defRPr sz="900">
                <a:solidFill>
                  <a:srgbClr val="EBEBEB"/>
                </a:solidFill>
              </a:defRPr>
            </a:lvl3pPr>
            <a:lvl4pPr lvl="3" rtl="0">
              <a:lnSpc>
                <a:spcPct val="135000"/>
              </a:lnSpc>
              <a:spcBef>
                <a:spcPts val="0"/>
              </a:spcBef>
              <a:spcAft>
                <a:spcPts val="0"/>
              </a:spcAft>
              <a:buClr>
                <a:srgbClr val="EBEBEB"/>
              </a:buClr>
              <a:buSzPts val="900"/>
              <a:buNone/>
              <a:defRPr sz="900">
                <a:solidFill>
                  <a:srgbClr val="EBEBEB"/>
                </a:solidFill>
              </a:defRPr>
            </a:lvl4pPr>
            <a:lvl5pPr lvl="4" rtl="0">
              <a:lnSpc>
                <a:spcPct val="135000"/>
              </a:lnSpc>
              <a:spcBef>
                <a:spcPts val="0"/>
              </a:spcBef>
              <a:spcAft>
                <a:spcPts val="0"/>
              </a:spcAft>
              <a:buClr>
                <a:srgbClr val="EBEBEB"/>
              </a:buClr>
              <a:buSzPts val="900"/>
              <a:buNone/>
              <a:defRPr sz="900">
                <a:solidFill>
                  <a:srgbClr val="EBEBEB"/>
                </a:solidFill>
              </a:defRPr>
            </a:lvl5pPr>
            <a:lvl6pPr lvl="5" rtl="0">
              <a:lnSpc>
                <a:spcPct val="135000"/>
              </a:lnSpc>
              <a:spcBef>
                <a:spcPts val="0"/>
              </a:spcBef>
              <a:spcAft>
                <a:spcPts val="0"/>
              </a:spcAft>
              <a:buClr>
                <a:srgbClr val="EBEBEB"/>
              </a:buClr>
              <a:buSzPts val="900"/>
              <a:buNone/>
              <a:defRPr sz="900">
                <a:solidFill>
                  <a:srgbClr val="EBEBEB"/>
                </a:solidFill>
              </a:defRPr>
            </a:lvl6pPr>
            <a:lvl7pPr lvl="6" rtl="0">
              <a:lnSpc>
                <a:spcPct val="135000"/>
              </a:lnSpc>
              <a:spcBef>
                <a:spcPts val="0"/>
              </a:spcBef>
              <a:spcAft>
                <a:spcPts val="0"/>
              </a:spcAft>
              <a:buClr>
                <a:srgbClr val="EBEBEB"/>
              </a:buClr>
              <a:buSzPts val="900"/>
              <a:buNone/>
              <a:defRPr sz="900">
                <a:solidFill>
                  <a:srgbClr val="EBEBEB"/>
                </a:solidFill>
              </a:defRPr>
            </a:lvl7pPr>
            <a:lvl8pPr lvl="7" rtl="0">
              <a:lnSpc>
                <a:spcPct val="135000"/>
              </a:lnSpc>
              <a:spcBef>
                <a:spcPts val="0"/>
              </a:spcBef>
              <a:spcAft>
                <a:spcPts val="0"/>
              </a:spcAft>
              <a:buClr>
                <a:srgbClr val="EBEBEB"/>
              </a:buClr>
              <a:buSzPts val="900"/>
              <a:buNone/>
              <a:defRPr sz="900">
                <a:solidFill>
                  <a:srgbClr val="EBEBEB"/>
                </a:solidFill>
              </a:defRPr>
            </a:lvl8pPr>
            <a:lvl9pPr lvl="8" rtl="0">
              <a:lnSpc>
                <a:spcPct val="135000"/>
              </a:lnSpc>
              <a:spcBef>
                <a:spcPts val="0"/>
              </a:spcBef>
              <a:spcAft>
                <a:spcPts val="0"/>
              </a:spcAft>
              <a:buClr>
                <a:srgbClr val="EBEBEB"/>
              </a:buClr>
              <a:buSzPts val="900"/>
              <a:buNone/>
              <a:defRPr sz="900">
                <a:solidFill>
                  <a:srgbClr val="EBEBEB"/>
                </a:solidFill>
              </a:defRPr>
            </a:lvl9pPr>
          </a:lstStyle>
          <a:p/>
        </p:txBody>
      </p:sp>
      <p:sp>
        <p:nvSpPr>
          <p:cNvPr id="110" name="Google Shape;110;p17"/>
          <p:cNvSpPr txBox="1"/>
          <p:nvPr>
            <p:ph idx="3" type="subTitle"/>
          </p:nvPr>
        </p:nvSpPr>
        <p:spPr>
          <a:xfrm>
            <a:off x="3353888"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EBEBEB"/>
              </a:buClr>
              <a:buSzPts val="900"/>
              <a:buNone/>
              <a:defRPr sz="900">
                <a:solidFill>
                  <a:srgbClr val="EBEBEB"/>
                </a:solidFill>
              </a:defRPr>
            </a:lvl1pPr>
            <a:lvl2pPr lvl="1" rtl="0">
              <a:lnSpc>
                <a:spcPct val="135000"/>
              </a:lnSpc>
              <a:spcBef>
                <a:spcPts val="0"/>
              </a:spcBef>
              <a:spcAft>
                <a:spcPts val="0"/>
              </a:spcAft>
              <a:buClr>
                <a:srgbClr val="EBEBEB"/>
              </a:buClr>
              <a:buSzPts val="900"/>
              <a:buNone/>
              <a:defRPr sz="900">
                <a:solidFill>
                  <a:srgbClr val="EBEBEB"/>
                </a:solidFill>
              </a:defRPr>
            </a:lvl2pPr>
            <a:lvl3pPr lvl="2" rtl="0">
              <a:lnSpc>
                <a:spcPct val="135000"/>
              </a:lnSpc>
              <a:spcBef>
                <a:spcPts val="0"/>
              </a:spcBef>
              <a:spcAft>
                <a:spcPts val="0"/>
              </a:spcAft>
              <a:buClr>
                <a:srgbClr val="EBEBEB"/>
              </a:buClr>
              <a:buSzPts val="900"/>
              <a:buNone/>
              <a:defRPr sz="900">
                <a:solidFill>
                  <a:srgbClr val="EBEBEB"/>
                </a:solidFill>
              </a:defRPr>
            </a:lvl3pPr>
            <a:lvl4pPr lvl="3" rtl="0">
              <a:lnSpc>
                <a:spcPct val="135000"/>
              </a:lnSpc>
              <a:spcBef>
                <a:spcPts val="0"/>
              </a:spcBef>
              <a:spcAft>
                <a:spcPts val="0"/>
              </a:spcAft>
              <a:buClr>
                <a:srgbClr val="EBEBEB"/>
              </a:buClr>
              <a:buSzPts val="900"/>
              <a:buNone/>
              <a:defRPr sz="900">
                <a:solidFill>
                  <a:srgbClr val="EBEBEB"/>
                </a:solidFill>
              </a:defRPr>
            </a:lvl4pPr>
            <a:lvl5pPr lvl="4" rtl="0">
              <a:lnSpc>
                <a:spcPct val="135000"/>
              </a:lnSpc>
              <a:spcBef>
                <a:spcPts val="0"/>
              </a:spcBef>
              <a:spcAft>
                <a:spcPts val="0"/>
              </a:spcAft>
              <a:buClr>
                <a:srgbClr val="EBEBEB"/>
              </a:buClr>
              <a:buSzPts val="900"/>
              <a:buNone/>
              <a:defRPr sz="900">
                <a:solidFill>
                  <a:srgbClr val="EBEBEB"/>
                </a:solidFill>
              </a:defRPr>
            </a:lvl5pPr>
            <a:lvl6pPr lvl="5" rtl="0">
              <a:lnSpc>
                <a:spcPct val="135000"/>
              </a:lnSpc>
              <a:spcBef>
                <a:spcPts val="0"/>
              </a:spcBef>
              <a:spcAft>
                <a:spcPts val="0"/>
              </a:spcAft>
              <a:buClr>
                <a:srgbClr val="EBEBEB"/>
              </a:buClr>
              <a:buSzPts val="900"/>
              <a:buNone/>
              <a:defRPr sz="900">
                <a:solidFill>
                  <a:srgbClr val="EBEBEB"/>
                </a:solidFill>
              </a:defRPr>
            </a:lvl6pPr>
            <a:lvl7pPr lvl="6" rtl="0">
              <a:lnSpc>
                <a:spcPct val="135000"/>
              </a:lnSpc>
              <a:spcBef>
                <a:spcPts val="0"/>
              </a:spcBef>
              <a:spcAft>
                <a:spcPts val="0"/>
              </a:spcAft>
              <a:buClr>
                <a:srgbClr val="EBEBEB"/>
              </a:buClr>
              <a:buSzPts val="900"/>
              <a:buNone/>
              <a:defRPr sz="900">
                <a:solidFill>
                  <a:srgbClr val="EBEBEB"/>
                </a:solidFill>
              </a:defRPr>
            </a:lvl7pPr>
            <a:lvl8pPr lvl="7" rtl="0">
              <a:lnSpc>
                <a:spcPct val="135000"/>
              </a:lnSpc>
              <a:spcBef>
                <a:spcPts val="0"/>
              </a:spcBef>
              <a:spcAft>
                <a:spcPts val="0"/>
              </a:spcAft>
              <a:buClr>
                <a:srgbClr val="EBEBEB"/>
              </a:buClr>
              <a:buSzPts val="900"/>
              <a:buNone/>
              <a:defRPr sz="900">
                <a:solidFill>
                  <a:srgbClr val="EBEBEB"/>
                </a:solidFill>
              </a:defRPr>
            </a:lvl8pPr>
            <a:lvl9pPr lvl="8" rtl="0">
              <a:lnSpc>
                <a:spcPct val="135000"/>
              </a:lnSpc>
              <a:spcBef>
                <a:spcPts val="0"/>
              </a:spcBef>
              <a:spcAft>
                <a:spcPts val="0"/>
              </a:spcAft>
              <a:buClr>
                <a:srgbClr val="EBEBEB"/>
              </a:buClr>
              <a:buSzPts val="900"/>
              <a:buNone/>
              <a:defRPr sz="900">
                <a:solidFill>
                  <a:srgbClr val="EBEBEB"/>
                </a:solidFill>
              </a:defRPr>
            </a:lvl9pPr>
          </a:lstStyle>
          <a:p/>
        </p:txBody>
      </p:sp>
      <p:pic>
        <p:nvPicPr>
          <p:cNvPr id="111" name="Google Shape;111;p17"/>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112" name="Google Shape;112;p17"/>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13" name="Google Shape;113;p1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closing">
  <p:cSld name="TITLE_1_1">
    <p:bg>
      <p:bgPr>
        <a:blipFill>
          <a:blip r:embed="rId2">
            <a:alphaModFix/>
          </a:blip>
          <a:stretch>
            <a:fillRect/>
          </a:stretch>
        </a:blipFill>
      </p:bgPr>
    </p:bg>
    <p:spTree>
      <p:nvGrpSpPr>
        <p:cNvPr id="114" name="Shape 114"/>
        <p:cNvGrpSpPr/>
        <p:nvPr/>
      </p:nvGrpSpPr>
      <p:grpSpPr>
        <a:xfrm>
          <a:off x="0" y="0"/>
          <a:ext cx="0" cy="0"/>
          <a:chOff x="0" y="0"/>
          <a:chExt cx="0" cy="0"/>
        </a:xfrm>
      </p:grpSpPr>
      <p:sp>
        <p:nvSpPr>
          <p:cNvPr id="115" name="Google Shape;115;p18"/>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Clr>
                <a:srgbClr val="EBEBEB"/>
              </a:buClr>
              <a:buSzPts val="1100"/>
              <a:buNone/>
              <a:defRPr sz="1100">
                <a:solidFill>
                  <a:srgbClr val="EBEBEB"/>
                </a:solidFill>
              </a:defRPr>
            </a:lvl1pPr>
            <a:lvl2pPr lvl="1" rtl="0">
              <a:lnSpc>
                <a:spcPct val="180000"/>
              </a:lnSpc>
              <a:spcBef>
                <a:spcPts val="0"/>
              </a:spcBef>
              <a:spcAft>
                <a:spcPts val="0"/>
              </a:spcAft>
              <a:buClr>
                <a:srgbClr val="EBEBEB"/>
              </a:buClr>
              <a:buSzPts val="1100"/>
              <a:buNone/>
              <a:defRPr sz="1100">
                <a:solidFill>
                  <a:srgbClr val="EBEBEB"/>
                </a:solidFill>
              </a:defRPr>
            </a:lvl2pPr>
            <a:lvl3pPr lvl="2" rtl="0">
              <a:lnSpc>
                <a:spcPct val="180000"/>
              </a:lnSpc>
              <a:spcBef>
                <a:spcPts val="0"/>
              </a:spcBef>
              <a:spcAft>
                <a:spcPts val="0"/>
              </a:spcAft>
              <a:buClr>
                <a:srgbClr val="EBEBEB"/>
              </a:buClr>
              <a:buSzPts val="1100"/>
              <a:buNone/>
              <a:defRPr sz="1100">
                <a:solidFill>
                  <a:srgbClr val="EBEBEB"/>
                </a:solidFill>
              </a:defRPr>
            </a:lvl3pPr>
            <a:lvl4pPr lvl="3" rtl="0">
              <a:lnSpc>
                <a:spcPct val="180000"/>
              </a:lnSpc>
              <a:spcBef>
                <a:spcPts val="0"/>
              </a:spcBef>
              <a:spcAft>
                <a:spcPts val="0"/>
              </a:spcAft>
              <a:buClr>
                <a:srgbClr val="EBEBEB"/>
              </a:buClr>
              <a:buSzPts val="1100"/>
              <a:buNone/>
              <a:defRPr sz="1100">
                <a:solidFill>
                  <a:srgbClr val="EBEBEB"/>
                </a:solidFill>
              </a:defRPr>
            </a:lvl4pPr>
            <a:lvl5pPr lvl="4" rtl="0">
              <a:lnSpc>
                <a:spcPct val="180000"/>
              </a:lnSpc>
              <a:spcBef>
                <a:spcPts val="0"/>
              </a:spcBef>
              <a:spcAft>
                <a:spcPts val="0"/>
              </a:spcAft>
              <a:buClr>
                <a:srgbClr val="EBEBEB"/>
              </a:buClr>
              <a:buSzPts val="1100"/>
              <a:buNone/>
              <a:defRPr sz="1100">
                <a:solidFill>
                  <a:srgbClr val="EBEBEB"/>
                </a:solidFill>
              </a:defRPr>
            </a:lvl5pPr>
            <a:lvl6pPr lvl="5" rtl="0">
              <a:lnSpc>
                <a:spcPct val="180000"/>
              </a:lnSpc>
              <a:spcBef>
                <a:spcPts val="0"/>
              </a:spcBef>
              <a:spcAft>
                <a:spcPts val="0"/>
              </a:spcAft>
              <a:buClr>
                <a:srgbClr val="EBEBEB"/>
              </a:buClr>
              <a:buSzPts val="1100"/>
              <a:buNone/>
              <a:defRPr sz="1100">
                <a:solidFill>
                  <a:srgbClr val="EBEBEB"/>
                </a:solidFill>
              </a:defRPr>
            </a:lvl6pPr>
            <a:lvl7pPr lvl="6" rtl="0">
              <a:lnSpc>
                <a:spcPct val="180000"/>
              </a:lnSpc>
              <a:spcBef>
                <a:spcPts val="0"/>
              </a:spcBef>
              <a:spcAft>
                <a:spcPts val="0"/>
              </a:spcAft>
              <a:buClr>
                <a:srgbClr val="EBEBEB"/>
              </a:buClr>
              <a:buSzPts val="1100"/>
              <a:buNone/>
              <a:defRPr sz="1100">
                <a:solidFill>
                  <a:srgbClr val="EBEBEB"/>
                </a:solidFill>
              </a:defRPr>
            </a:lvl7pPr>
            <a:lvl8pPr lvl="7" rtl="0">
              <a:lnSpc>
                <a:spcPct val="180000"/>
              </a:lnSpc>
              <a:spcBef>
                <a:spcPts val="0"/>
              </a:spcBef>
              <a:spcAft>
                <a:spcPts val="0"/>
              </a:spcAft>
              <a:buClr>
                <a:srgbClr val="EBEBEB"/>
              </a:buClr>
              <a:buSzPts val="1100"/>
              <a:buNone/>
              <a:defRPr sz="1100">
                <a:solidFill>
                  <a:srgbClr val="EBEBEB"/>
                </a:solidFill>
              </a:defRPr>
            </a:lvl8pPr>
            <a:lvl9pPr lvl="8" rtl="0">
              <a:lnSpc>
                <a:spcPct val="180000"/>
              </a:lnSpc>
              <a:spcBef>
                <a:spcPts val="0"/>
              </a:spcBef>
              <a:spcAft>
                <a:spcPts val="0"/>
              </a:spcAft>
              <a:buClr>
                <a:srgbClr val="EBEBEB"/>
              </a:buClr>
              <a:buSzPts val="1100"/>
              <a:buNone/>
              <a:defRPr sz="1100">
                <a:solidFill>
                  <a:srgbClr val="EBEBEB"/>
                </a:solidFill>
              </a:defRPr>
            </a:lvl9pPr>
          </a:lstStyle>
          <a:p/>
        </p:txBody>
      </p:sp>
      <p:sp>
        <p:nvSpPr>
          <p:cNvPr id="116" name="Google Shape;116;p18"/>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500">
                <a:solidFill>
                  <a:srgbClr val="EBEBEB"/>
                </a:solidFill>
                <a:latin typeface="Overpass"/>
                <a:ea typeface="Overpass"/>
                <a:cs typeface="Overpass"/>
                <a:sym typeface="Overpass"/>
              </a:rPr>
              <a:t>CONFIDENTIAL </a:t>
            </a:r>
            <a:r>
              <a:rPr lang="en" sz="500">
                <a:solidFill>
                  <a:srgbClr val="EBEBEB"/>
                </a:solidFill>
                <a:latin typeface="Overpass Light"/>
                <a:ea typeface="Overpass Light"/>
                <a:cs typeface="Overpass Light"/>
                <a:sym typeface="Overpass Light"/>
              </a:rPr>
              <a:t>Designator</a:t>
            </a:r>
            <a:endParaRPr sz="500">
              <a:solidFill>
                <a:srgbClr val="EBEBEB"/>
              </a:solidFill>
              <a:latin typeface="Overpass Light"/>
              <a:ea typeface="Overpass Light"/>
              <a:cs typeface="Overpass Light"/>
              <a:sym typeface="Overpass Light"/>
            </a:endParaRPr>
          </a:p>
        </p:txBody>
      </p:sp>
      <p:sp>
        <p:nvSpPr>
          <p:cNvPr id="117" name="Google Shape;117;p18"/>
          <p:cNvSpPr txBox="1"/>
          <p:nvPr>
            <p:ph type="title"/>
          </p:nvPr>
        </p:nvSpPr>
        <p:spPr>
          <a:xfrm>
            <a:off x="1562906" y="426469"/>
            <a:ext cx="3678900" cy="14892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5300">
                <a:solidFill>
                  <a:srgbClr val="EBEBEB"/>
                </a:solidFill>
              </a:defRPr>
            </a:lvl1pPr>
            <a:lvl2pPr lvl="1" rtl="0">
              <a:lnSpc>
                <a:spcPct val="105000"/>
              </a:lnSpc>
              <a:spcBef>
                <a:spcPts val="0"/>
              </a:spcBef>
              <a:spcAft>
                <a:spcPts val="0"/>
              </a:spcAft>
              <a:buNone/>
              <a:defRPr sz="5300">
                <a:solidFill>
                  <a:srgbClr val="EBEBEB"/>
                </a:solidFill>
              </a:defRPr>
            </a:lvl2pPr>
            <a:lvl3pPr lvl="2" rtl="0">
              <a:lnSpc>
                <a:spcPct val="105000"/>
              </a:lnSpc>
              <a:spcBef>
                <a:spcPts val="0"/>
              </a:spcBef>
              <a:spcAft>
                <a:spcPts val="0"/>
              </a:spcAft>
              <a:buNone/>
              <a:defRPr sz="5300">
                <a:solidFill>
                  <a:srgbClr val="EBEBEB"/>
                </a:solidFill>
              </a:defRPr>
            </a:lvl3pPr>
            <a:lvl4pPr lvl="3" rtl="0">
              <a:lnSpc>
                <a:spcPct val="105000"/>
              </a:lnSpc>
              <a:spcBef>
                <a:spcPts val="0"/>
              </a:spcBef>
              <a:spcAft>
                <a:spcPts val="0"/>
              </a:spcAft>
              <a:buNone/>
              <a:defRPr sz="5300">
                <a:solidFill>
                  <a:srgbClr val="EBEBEB"/>
                </a:solidFill>
              </a:defRPr>
            </a:lvl4pPr>
            <a:lvl5pPr lvl="4" rtl="0">
              <a:lnSpc>
                <a:spcPct val="105000"/>
              </a:lnSpc>
              <a:spcBef>
                <a:spcPts val="0"/>
              </a:spcBef>
              <a:spcAft>
                <a:spcPts val="0"/>
              </a:spcAft>
              <a:buNone/>
              <a:defRPr sz="5300">
                <a:solidFill>
                  <a:srgbClr val="EBEBEB"/>
                </a:solidFill>
              </a:defRPr>
            </a:lvl5pPr>
            <a:lvl6pPr lvl="5" rtl="0">
              <a:lnSpc>
                <a:spcPct val="105000"/>
              </a:lnSpc>
              <a:spcBef>
                <a:spcPts val="0"/>
              </a:spcBef>
              <a:spcAft>
                <a:spcPts val="0"/>
              </a:spcAft>
              <a:buNone/>
              <a:defRPr sz="5300">
                <a:solidFill>
                  <a:srgbClr val="EBEBEB"/>
                </a:solidFill>
              </a:defRPr>
            </a:lvl6pPr>
            <a:lvl7pPr lvl="6" rtl="0">
              <a:lnSpc>
                <a:spcPct val="105000"/>
              </a:lnSpc>
              <a:spcBef>
                <a:spcPts val="0"/>
              </a:spcBef>
              <a:spcAft>
                <a:spcPts val="0"/>
              </a:spcAft>
              <a:buNone/>
              <a:defRPr sz="5300">
                <a:solidFill>
                  <a:srgbClr val="EBEBEB"/>
                </a:solidFill>
              </a:defRPr>
            </a:lvl7pPr>
            <a:lvl8pPr lvl="7" rtl="0">
              <a:lnSpc>
                <a:spcPct val="105000"/>
              </a:lnSpc>
              <a:spcBef>
                <a:spcPts val="0"/>
              </a:spcBef>
              <a:spcAft>
                <a:spcPts val="0"/>
              </a:spcAft>
              <a:buNone/>
              <a:defRPr sz="5300">
                <a:solidFill>
                  <a:srgbClr val="EBEBEB"/>
                </a:solidFill>
              </a:defRPr>
            </a:lvl8pPr>
            <a:lvl9pPr lvl="8" rtl="0">
              <a:lnSpc>
                <a:spcPct val="105000"/>
              </a:lnSpc>
              <a:spcBef>
                <a:spcPts val="0"/>
              </a:spcBef>
              <a:spcAft>
                <a:spcPts val="0"/>
              </a:spcAft>
              <a:buNone/>
              <a:defRPr sz="5300">
                <a:solidFill>
                  <a:srgbClr val="EBEBEB"/>
                </a:solidFill>
              </a:defRPr>
            </a:lvl9pPr>
          </a:lstStyle>
          <a:p/>
        </p:txBody>
      </p:sp>
      <p:pic>
        <p:nvPicPr>
          <p:cNvPr id="118" name="Google Shape;118;p18"/>
          <p:cNvPicPr preferRelativeResize="0"/>
          <p:nvPr/>
        </p:nvPicPr>
        <p:blipFill>
          <a:blip r:embed="rId3">
            <a:alphaModFix/>
          </a:blip>
          <a:stretch>
            <a:fillRect/>
          </a:stretch>
        </p:blipFill>
        <p:spPr>
          <a:xfrm>
            <a:off x="7580138" y="4652989"/>
            <a:ext cx="1185206" cy="279575"/>
          </a:xfrm>
          <a:prstGeom prst="rect">
            <a:avLst/>
          </a:prstGeom>
          <a:noFill/>
          <a:ln>
            <a:noFill/>
          </a:ln>
        </p:spPr>
      </p:pic>
      <p:sp>
        <p:nvSpPr>
          <p:cNvPr id="119" name="Google Shape;119;p18"/>
          <p:cNvSpPr txBox="1"/>
          <p:nvPr/>
        </p:nvSpPr>
        <p:spPr>
          <a:xfrm>
            <a:off x="5970354" y="1499869"/>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EBEBEB"/>
                </a:solidFill>
                <a:latin typeface="Overpass Light"/>
                <a:ea typeface="Overpass Light"/>
                <a:cs typeface="Overpass Light"/>
                <a:sym typeface="Overpass Light"/>
              </a:rPr>
              <a:t>linkedin.com/company/red-hat</a:t>
            </a:r>
            <a:endParaRPr sz="1100">
              <a:solidFill>
                <a:srgbClr val="EBEBEB"/>
              </a:solidFill>
              <a:latin typeface="Overpass Light"/>
              <a:ea typeface="Overpass Light"/>
              <a:cs typeface="Overpass Light"/>
              <a:sym typeface="Overpass Light"/>
            </a:endParaRPr>
          </a:p>
        </p:txBody>
      </p:sp>
      <p:sp>
        <p:nvSpPr>
          <p:cNvPr id="120" name="Google Shape;120;p18"/>
          <p:cNvSpPr txBox="1"/>
          <p:nvPr/>
        </p:nvSpPr>
        <p:spPr>
          <a:xfrm>
            <a:off x="5970354" y="2075906"/>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EBEBEB"/>
                </a:solidFill>
                <a:latin typeface="Overpass Light"/>
                <a:ea typeface="Overpass Light"/>
                <a:cs typeface="Overpass Light"/>
                <a:sym typeface="Overpass Light"/>
              </a:rPr>
              <a:t>youtube.com/user/RedHatVideos</a:t>
            </a:r>
            <a:endParaRPr sz="1100">
              <a:solidFill>
                <a:srgbClr val="EBEBEB"/>
              </a:solidFill>
              <a:latin typeface="Overpass Light"/>
              <a:ea typeface="Overpass Light"/>
              <a:cs typeface="Overpass Light"/>
              <a:sym typeface="Overpass Light"/>
            </a:endParaRPr>
          </a:p>
        </p:txBody>
      </p:sp>
      <p:sp>
        <p:nvSpPr>
          <p:cNvPr id="121" name="Google Shape;121;p18"/>
          <p:cNvSpPr txBox="1"/>
          <p:nvPr/>
        </p:nvSpPr>
        <p:spPr>
          <a:xfrm>
            <a:off x="5970354" y="2651944"/>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EBEBEB"/>
                </a:solidFill>
                <a:latin typeface="Overpass Light"/>
                <a:ea typeface="Overpass Light"/>
                <a:cs typeface="Overpass Light"/>
                <a:sym typeface="Overpass Light"/>
              </a:rPr>
              <a:t>facebook.com/redhatinc</a:t>
            </a:r>
            <a:endParaRPr sz="1100">
              <a:solidFill>
                <a:srgbClr val="EBEBEB"/>
              </a:solidFill>
              <a:latin typeface="Overpass Light"/>
              <a:ea typeface="Overpass Light"/>
              <a:cs typeface="Overpass Light"/>
              <a:sym typeface="Overpass Light"/>
            </a:endParaRPr>
          </a:p>
        </p:txBody>
      </p:sp>
      <p:sp>
        <p:nvSpPr>
          <p:cNvPr id="122" name="Google Shape;122;p18"/>
          <p:cNvSpPr txBox="1"/>
          <p:nvPr/>
        </p:nvSpPr>
        <p:spPr>
          <a:xfrm>
            <a:off x="5970354" y="3227981"/>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EBEBEB"/>
                </a:solidFill>
                <a:latin typeface="Overpass Light"/>
                <a:ea typeface="Overpass Light"/>
                <a:cs typeface="Overpass Light"/>
                <a:sym typeface="Overpass Light"/>
              </a:rPr>
              <a:t>twitter.com/RedHat</a:t>
            </a:r>
            <a:endParaRPr sz="1100">
              <a:solidFill>
                <a:srgbClr val="EBEBEB"/>
              </a:solidFill>
              <a:latin typeface="Overpass Light"/>
              <a:ea typeface="Overpass Light"/>
              <a:cs typeface="Overpass Light"/>
              <a:sym typeface="Overpass Light"/>
            </a:endParaRPr>
          </a:p>
        </p:txBody>
      </p:sp>
      <p:cxnSp>
        <p:nvCxnSpPr>
          <p:cNvPr id="123" name="Google Shape;123;p18"/>
          <p:cNvCxnSpPr/>
          <p:nvPr/>
        </p:nvCxnSpPr>
        <p:spPr>
          <a:xfrm rot="10800000">
            <a:off x="335831" y="-37"/>
            <a:ext cx="0" cy="1712100"/>
          </a:xfrm>
          <a:prstGeom prst="straightConnector1">
            <a:avLst/>
          </a:prstGeom>
          <a:noFill/>
          <a:ln cap="flat" cmpd="sng" w="9525">
            <a:solidFill>
              <a:srgbClr val="EE0000"/>
            </a:solidFill>
            <a:prstDash val="solid"/>
            <a:round/>
            <a:headEnd len="med" w="med" type="none"/>
            <a:tailEnd len="med" w="med" type="none"/>
          </a:ln>
        </p:spPr>
      </p:cxnSp>
      <p:pic>
        <p:nvPicPr>
          <p:cNvPr id="124" name="Google Shape;124;p18"/>
          <p:cNvPicPr preferRelativeResize="0"/>
          <p:nvPr/>
        </p:nvPicPr>
        <p:blipFill rotWithShape="1">
          <a:blip r:embed="rId4">
            <a:alphaModFix/>
          </a:blip>
          <a:srcRect b="0" l="0" r="0" t="0"/>
          <a:stretch/>
        </p:blipFill>
        <p:spPr>
          <a:xfrm>
            <a:off x="5490956" y="1411963"/>
            <a:ext cx="435388" cy="435388"/>
          </a:xfrm>
          <a:prstGeom prst="rect">
            <a:avLst/>
          </a:prstGeom>
          <a:noFill/>
          <a:ln>
            <a:noFill/>
          </a:ln>
        </p:spPr>
      </p:pic>
      <p:pic>
        <p:nvPicPr>
          <p:cNvPr id="125" name="Google Shape;125;p18"/>
          <p:cNvPicPr preferRelativeResize="0"/>
          <p:nvPr/>
        </p:nvPicPr>
        <p:blipFill rotWithShape="1">
          <a:blip r:embed="rId5">
            <a:alphaModFix/>
          </a:blip>
          <a:srcRect b="0" l="0" r="0" t="0"/>
          <a:stretch/>
        </p:blipFill>
        <p:spPr>
          <a:xfrm>
            <a:off x="5490956" y="2553355"/>
            <a:ext cx="435388" cy="435388"/>
          </a:xfrm>
          <a:prstGeom prst="rect">
            <a:avLst/>
          </a:prstGeom>
          <a:noFill/>
          <a:ln>
            <a:noFill/>
          </a:ln>
        </p:spPr>
      </p:pic>
      <p:pic>
        <p:nvPicPr>
          <p:cNvPr id="126" name="Google Shape;126;p18"/>
          <p:cNvPicPr preferRelativeResize="0"/>
          <p:nvPr/>
        </p:nvPicPr>
        <p:blipFill rotWithShape="1">
          <a:blip r:embed="rId6">
            <a:alphaModFix/>
          </a:blip>
          <a:srcRect b="0" l="0" r="0" t="0"/>
          <a:stretch/>
        </p:blipFill>
        <p:spPr>
          <a:xfrm>
            <a:off x="5490956" y="2029213"/>
            <a:ext cx="435388" cy="435388"/>
          </a:xfrm>
          <a:prstGeom prst="rect">
            <a:avLst/>
          </a:prstGeom>
          <a:noFill/>
          <a:ln>
            <a:noFill/>
          </a:ln>
        </p:spPr>
      </p:pic>
      <p:pic>
        <p:nvPicPr>
          <p:cNvPr id="127" name="Google Shape;127;p18"/>
          <p:cNvPicPr preferRelativeResize="0"/>
          <p:nvPr/>
        </p:nvPicPr>
        <p:blipFill rotWithShape="1">
          <a:blip r:embed="rId7">
            <a:alphaModFix/>
          </a:blip>
          <a:srcRect b="0" l="0" r="0" t="0"/>
          <a:stretch/>
        </p:blipFill>
        <p:spPr>
          <a:xfrm>
            <a:off x="5490956" y="3160524"/>
            <a:ext cx="435388" cy="435388"/>
          </a:xfrm>
          <a:prstGeom prst="rect">
            <a:avLst/>
          </a:prstGeom>
          <a:noFill/>
          <a:ln>
            <a:noFill/>
          </a:ln>
        </p:spPr>
      </p:pic>
      <p:cxnSp>
        <p:nvCxnSpPr>
          <p:cNvPr id="128" name="Google Shape;128;p18"/>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29" name="Google Shape;129;p1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llustrated">
  <p:cSld name="CUSTOM">
    <p:bg>
      <p:bgPr>
        <a:blipFill>
          <a:blip r:embed="rId2">
            <a:alphaModFix/>
          </a:blip>
          <a:stretch>
            <a:fillRect/>
          </a:stretch>
        </a:blipFill>
      </p:bgPr>
    </p:bg>
    <p:spTree>
      <p:nvGrpSpPr>
        <p:cNvPr id="130" name="Shape 130"/>
        <p:cNvGrpSpPr/>
        <p:nvPr/>
      </p:nvGrpSpPr>
      <p:grpSpPr>
        <a:xfrm>
          <a:off x="0" y="0"/>
          <a:ext cx="0" cy="0"/>
          <a:chOff x="0" y="0"/>
          <a:chExt cx="0" cy="0"/>
        </a:xfrm>
      </p:grpSpPr>
      <p:sp>
        <p:nvSpPr>
          <p:cNvPr id="131" name="Google Shape;131;p19"/>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500">
                <a:solidFill>
                  <a:srgbClr val="666666"/>
                </a:solidFill>
                <a:latin typeface="Overpass"/>
                <a:ea typeface="Overpass"/>
                <a:cs typeface="Overpass"/>
                <a:sym typeface="Overpass"/>
              </a:rPr>
              <a:t>CONFIDENTIAL </a:t>
            </a:r>
            <a:r>
              <a:rPr lang="en" sz="500">
                <a:solidFill>
                  <a:srgbClr val="666666"/>
                </a:solidFill>
                <a:latin typeface="Overpass Light"/>
                <a:ea typeface="Overpass Light"/>
                <a:cs typeface="Overpass Light"/>
                <a:sym typeface="Overpass Light"/>
              </a:rPr>
              <a:t>Designator</a:t>
            </a:r>
            <a:endParaRPr sz="500">
              <a:solidFill>
                <a:srgbClr val="666666"/>
              </a:solidFill>
              <a:latin typeface="Overpass Light"/>
              <a:ea typeface="Overpass Light"/>
              <a:cs typeface="Overpass Light"/>
              <a:sym typeface="Overpass Light"/>
            </a:endParaRPr>
          </a:p>
        </p:txBody>
      </p:sp>
      <p:pic>
        <p:nvPicPr>
          <p:cNvPr id="132" name="Google Shape;132;p19"/>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133" name="Google Shape;133;p19"/>
          <p:cNvCxnSpPr/>
          <p:nvPr/>
        </p:nvCxnSpPr>
        <p:spPr>
          <a:xfrm rot="10800000">
            <a:off x="335825" y="4800900"/>
            <a:ext cx="0" cy="342600"/>
          </a:xfrm>
          <a:prstGeom prst="straightConnector1">
            <a:avLst/>
          </a:prstGeom>
          <a:noFill/>
          <a:ln cap="flat" cmpd="sng" w="9525">
            <a:solidFill>
              <a:schemeClr val="lt1"/>
            </a:solidFill>
            <a:prstDash val="solid"/>
            <a:round/>
            <a:headEnd len="med" w="med" type="none"/>
            <a:tailEnd len="med" w="med" type="none"/>
          </a:ln>
        </p:spPr>
      </p:cxnSp>
      <p:sp>
        <p:nvSpPr>
          <p:cNvPr id="134" name="Google Shape;134;p19"/>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chemeClr val="lt1"/>
                </a:solidFill>
                <a:latin typeface="Overpass SemiBold"/>
                <a:ea typeface="Overpass SemiBold"/>
                <a:cs typeface="Overpass SemiBold"/>
                <a:sym typeface="Overpass SemiBold"/>
              </a:defRPr>
            </a:lvl1pPr>
            <a:lvl2pPr lvl="1" rtl="0" algn="ctr">
              <a:buNone/>
              <a:defRPr sz="600">
                <a:solidFill>
                  <a:schemeClr val="lt1"/>
                </a:solidFill>
                <a:latin typeface="Overpass SemiBold"/>
                <a:ea typeface="Overpass SemiBold"/>
                <a:cs typeface="Overpass SemiBold"/>
                <a:sym typeface="Overpass SemiBold"/>
              </a:defRPr>
            </a:lvl2pPr>
            <a:lvl3pPr lvl="2" rtl="0" algn="ctr">
              <a:buNone/>
              <a:defRPr sz="600">
                <a:solidFill>
                  <a:schemeClr val="lt1"/>
                </a:solidFill>
                <a:latin typeface="Overpass SemiBold"/>
                <a:ea typeface="Overpass SemiBold"/>
                <a:cs typeface="Overpass SemiBold"/>
                <a:sym typeface="Overpass SemiBold"/>
              </a:defRPr>
            </a:lvl3pPr>
            <a:lvl4pPr lvl="3" rtl="0" algn="ctr">
              <a:buNone/>
              <a:defRPr sz="600">
                <a:solidFill>
                  <a:schemeClr val="lt1"/>
                </a:solidFill>
                <a:latin typeface="Overpass SemiBold"/>
                <a:ea typeface="Overpass SemiBold"/>
                <a:cs typeface="Overpass SemiBold"/>
                <a:sym typeface="Overpass SemiBold"/>
              </a:defRPr>
            </a:lvl4pPr>
            <a:lvl5pPr lvl="4" rtl="0" algn="ctr">
              <a:buNone/>
              <a:defRPr sz="600">
                <a:solidFill>
                  <a:schemeClr val="lt1"/>
                </a:solidFill>
                <a:latin typeface="Overpass SemiBold"/>
                <a:ea typeface="Overpass SemiBold"/>
                <a:cs typeface="Overpass SemiBold"/>
                <a:sym typeface="Overpass SemiBold"/>
              </a:defRPr>
            </a:lvl5pPr>
            <a:lvl6pPr lvl="5" rtl="0" algn="ctr">
              <a:buNone/>
              <a:defRPr sz="600">
                <a:solidFill>
                  <a:schemeClr val="lt1"/>
                </a:solidFill>
                <a:latin typeface="Overpass SemiBold"/>
                <a:ea typeface="Overpass SemiBold"/>
                <a:cs typeface="Overpass SemiBold"/>
                <a:sym typeface="Overpass SemiBold"/>
              </a:defRPr>
            </a:lvl6pPr>
            <a:lvl7pPr lvl="6" rtl="0" algn="ctr">
              <a:buNone/>
              <a:defRPr sz="600">
                <a:solidFill>
                  <a:schemeClr val="lt1"/>
                </a:solidFill>
                <a:latin typeface="Overpass SemiBold"/>
                <a:ea typeface="Overpass SemiBold"/>
                <a:cs typeface="Overpass SemiBold"/>
                <a:sym typeface="Overpass SemiBold"/>
              </a:defRPr>
            </a:lvl7pPr>
            <a:lvl8pPr lvl="7" rtl="0" algn="ctr">
              <a:buNone/>
              <a:defRPr sz="600">
                <a:solidFill>
                  <a:schemeClr val="lt1"/>
                </a:solidFill>
                <a:latin typeface="Overpass SemiBold"/>
                <a:ea typeface="Overpass SemiBold"/>
                <a:cs typeface="Overpass SemiBold"/>
                <a:sym typeface="Overpass SemiBold"/>
              </a:defRPr>
            </a:lvl8pPr>
            <a:lvl9pPr lvl="8" rtl="0" algn="ctr">
              <a:buNone/>
              <a:defRPr sz="6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135" name="Google Shape;135;p19"/>
          <p:cNvSpPr txBox="1"/>
          <p:nvPr>
            <p:ph idx="1" type="subTitle"/>
          </p:nvPr>
        </p:nvSpPr>
        <p:spPr>
          <a:xfrm>
            <a:off x="4245394" y="2978738"/>
            <a:ext cx="3334800" cy="6858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SzPts val="1400"/>
              <a:buNone/>
              <a:defRPr sz="1400"/>
            </a:lvl1pPr>
            <a:lvl2pPr lvl="1" rtl="0">
              <a:lnSpc>
                <a:spcPct val="140000"/>
              </a:lnSpc>
              <a:spcBef>
                <a:spcPts val="0"/>
              </a:spcBef>
              <a:spcAft>
                <a:spcPts val="0"/>
              </a:spcAft>
              <a:buSzPts val="1400"/>
              <a:buNone/>
              <a:defRPr sz="1400"/>
            </a:lvl2pPr>
            <a:lvl3pPr lvl="2" rtl="0">
              <a:lnSpc>
                <a:spcPct val="140000"/>
              </a:lnSpc>
              <a:spcBef>
                <a:spcPts val="0"/>
              </a:spcBef>
              <a:spcAft>
                <a:spcPts val="0"/>
              </a:spcAft>
              <a:buSzPts val="1400"/>
              <a:buNone/>
              <a:defRPr sz="1400"/>
            </a:lvl3pPr>
            <a:lvl4pPr lvl="3" rtl="0">
              <a:lnSpc>
                <a:spcPct val="140000"/>
              </a:lnSpc>
              <a:spcBef>
                <a:spcPts val="0"/>
              </a:spcBef>
              <a:spcAft>
                <a:spcPts val="0"/>
              </a:spcAft>
              <a:buSzPts val="1400"/>
              <a:buNone/>
              <a:defRPr sz="1400"/>
            </a:lvl4pPr>
            <a:lvl5pPr lvl="4" rtl="0">
              <a:lnSpc>
                <a:spcPct val="140000"/>
              </a:lnSpc>
              <a:spcBef>
                <a:spcPts val="0"/>
              </a:spcBef>
              <a:spcAft>
                <a:spcPts val="0"/>
              </a:spcAft>
              <a:buSzPts val="1400"/>
              <a:buNone/>
              <a:defRPr sz="1400"/>
            </a:lvl5pPr>
            <a:lvl6pPr lvl="5" rtl="0">
              <a:lnSpc>
                <a:spcPct val="140000"/>
              </a:lnSpc>
              <a:spcBef>
                <a:spcPts val="0"/>
              </a:spcBef>
              <a:spcAft>
                <a:spcPts val="0"/>
              </a:spcAft>
              <a:buSzPts val="1400"/>
              <a:buNone/>
              <a:defRPr sz="1400"/>
            </a:lvl6pPr>
            <a:lvl7pPr lvl="6" rtl="0">
              <a:lnSpc>
                <a:spcPct val="140000"/>
              </a:lnSpc>
              <a:spcBef>
                <a:spcPts val="0"/>
              </a:spcBef>
              <a:spcAft>
                <a:spcPts val="0"/>
              </a:spcAft>
              <a:buSzPts val="1400"/>
              <a:buNone/>
              <a:defRPr sz="1400"/>
            </a:lvl7pPr>
            <a:lvl8pPr lvl="7" rtl="0">
              <a:lnSpc>
                <a:spcPct val="140000"/>
              </a:lnSpc>
              <a:spcBef>
                <a:spcPts val="0"/>
              </a:spcBef>
              <a:spcAft>
                <a:spcPts val="0"/>
              </a:spcAft>
              <a:buSzPts val="1400"/>
              <a:buNone/>
              <a:defRPr sz="1400"/>
            </a:lvl8pPr>
            <a:lvl9pPr lvl="8" rtl="0">
              <a:lnSpc>
                <a:spcPct val="140000"/>
              </a:lnSpc>
              <a:spcBef>
                <a:spcPts val="0"/>
              </a:spcBef>
              <a:spcAft>
                <a:spcPts val="0"/>
              </a:spcAft>
              <a:buSzPts val="1400"/>
              <a:buNone/>
              <a:defRPr sz="1400"/>
            </a:lvl9pPr>
          </a:lstStyle>
          <a:p/>
        </p:txBody>
      </p:sp>
      <p:sp>
        <p:nvSpPr>
          <p:cNvPr id="136" name="Google Shape;136;p19"/>
          <p:cNvSpPr txBox="1"/>
          <p:nvPr>
            <p:ph type="title"/>
          </p:nvPr>
        </p:nvSpPr>
        <p:spPr>
          <a:xfrm>
            <a:off x="4245394" y="1281774"/>
            <a:ext cx="4302300" cy="15879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b="1" sz="3500">
                <a:solidFill>
                  <a:srgbClr val="EE0000"/>
                </a:solidFill>
                <a:latin typeface="Overpass"/>
                <a:ea typeface="Overpass"/>
                <a:cs typeface="Overpass"/>
                <a:sym typeface="Overpass"/>
              </a:defRPr>
            </a:lvl1pPr>
            <a:lvl2pPr lvl="1" rtl="0">
              <a:lnSpc>
                <a:spcPct val="100000"/>
              </a:lnSpc>
              <a:spcBef>
                <a:spcPts val="0"/>
              </a:spcBef>
              <a:spcAft>
                <a:spcPts val="0"/>
              </a:spcAft>
              <a:buNone/>
              <a:defRPr b="1" sz="3500">
                <a:solidFill>
                  <a:srgbClr val="EE0000"/>
                </a:solidFill>
                <a:latin typeface="Overpass"/>
                <a:ea typeface="Overpass"/>
                <a:cs typeface="Overpass"/>
                <a:sym typeface="Overpass"/>
              </a:defRPr>
            </a:lvl2pPr>
            <a:lvl3pPr lvl="2" rtl="0">
              <a:lnSpc>
                <a:spcPct val="100000"/>
              </a:lnSpc>
              <a:spcBef>
                <a:spcPts val="0"/>
              </a:spcBef>
              <a:spcAft>
                <a:spcPts val="0"/>
              </a:spcAft>
              <a:buNone/>
              <a:defRPr b="1" sz="3500">
                <a:solidFill>
                  <a:srgbClr val="EE0000"/>
                </a:solidFill>
                <a:latin typeface="Overpass"/>
                <a:ea typeface="Overpass"/>
                <a:cs typeface="Overpass"/>
                <a:sym typeface="Overpass"/>
              </a:defRPr>
            </a:lvl3pPr>
            <a:lvl4pPr lvl="3" rtl="0">
              <a:lnSpc>
                <a:spcPct val="100000"/>
              </a:lnSpc>
              <a:spcBef>
                <a:spcPts val="0"/>
              </a:spcBef>
              <a:spcAft>
                <a:spcPts val="0"/>
              </a:spcAft>
              <a:buNone/>
              <a:defRPr b="1" sz="3500">
                <a:solidFill>
                  <a:srgbClr val="EE0000"/>
                </a:solidFill>
                <a:latin typeface="Overpass"/>
                <a:ea typeface="Overpass"/>
                <a:cs typeface="Overpass"/>
                <a:sym typeface="Overpass"/>
              </a:defRPr>
            </a:lvl4pPr>
            <a:lvl5pPr lvl="4" rtl="0">
              <a:lnSpc>
                <a:spcPct val="100000"/>
              </a:lnSpc>
              <a:spcBef>
                <a:spcPts val="0"/>
              </a:spcBef>
              <a:spcAft>
                <a:spcPts val="0"/>
              </a:spcAft>
              <a:buNone/>
              <a:defRPr b="1" sz="3500">
                <a:solidFill>
                  <a:srgbClr val="EE0000"/>
                </a:solidFill>
                <a:latin typeface="Overpass"/>
                <a:ea typeface="Overpass"/>
                <a:cs typeface="Overpass"/>
                <a:sym typeface="Overpass"/>
              </a:defRPr>
            </a:lvl5pPr>
            <a:lvl6pPr lvl="5" rtl="0">
              <a:lnSpc>
                <a:spcPct val="100000"/>
              </a:lnSpc>
              <a:spcBef>
                <a:spcPts val="0"/>
              </a:spcBef>
              <a:spcAft>
                <a:spcPts val="0"/>
              </a:spcAft>
              <a:buNone/>
              <a:defRPr b="1" sz="3500">
                <a:solidFill>
                  <a:srgbClr val="EE0000"/>
                </a:solidFill>
                <a:latin typeface="Overpass"/>
                <a:ea typeface="Overpass"/>
                <a:cs typeface="Overpass"/>
                <a:sym typeface="Overpass"/>
              </a:defRPr>
            </a:lvl6pPr>
            <a:lvl7pPr lvl="6" rtl="0">
              <a:lnSpc>
                <a:spcPct val="100000"/>
              </a:lnSpc>
              <a:spcBef>
                <a:spcPts val="0"/>
              </a:spcBef>
              <a:spcAft>
                <a:spcPts val="0"/>
              </a:spcAft>
              <a:buNone/>
              <a:defRPr b="1" sz="3500">
                <a:solidFill>
                  <a:srgbClr val="EE0000"/>
                </a:solidFill>
                <a:latin typeface="Overpass"/>
                <a:ea typeface="Overpass"/>
                <a:cs typeface="Overpass"/>
                <a:sym typeface="Overpass"/>
              </a:defRPr>
            </a:lvl7pPr>
            <a:lvl8pPr lvl="7" rtl="0">
              <a:lnSpc>
                <a:spcPct val="100000"/>
              </a:lnSpc>
              <a:spcBef>
                <a:spcPts val="0"/>
              </a:spcBef>
              <a:spcAft>
                <a:spcPts val="0"/>
              </a:spcAft>
              <a:buNone/>
              <a:defRPr b="1" sz="3500">
                <a:solidFill>
                  <a:srgbClr val="EE0000"/>
                </a:solidFill>
                <a:latin typeface="Overpass"/>
                <a:ea typeface="Overpass"/>
                <a:cs typeface="Overpass"/>
                <a:sym typeface="Overpass"/>
              </a:defRPr>
            </a:lvl8pPr>
            <a:lvl9pPr lvl="8" rtl="0">
              <a:lnSpc>
                <a:spcPct val="100000"/>
              </a:lnSpc>
              <a:spcBef>
                <a:spcPts val="0"/>
              </a:spcBef>
              <a:spcAft>
                <a:spcPts val="0"/>
              </a:spcAft>
              <a:buNone/>
              <a:defRPr b="1" sz="3500">
                <a:solidFill>
                  <a:srgbClr val="EE0000"/>
                </a:solidFill>
                <a:latin typeface="Overpass"/>
                <a:ea typeface="Overpass"/>
                <a:cs typeface="Overpass"/>
                <a:sym typeface="Overpass"/>
              </a:defRPr>
            </a:lvl9pPr>
          </a:lstStyle>
          <a:p/>
        </p:txBody>
      </p:sp>
      <p:sp>
        <p:nvSpPr>
          <p:cNvPr id="137" name="Google Shape;137;p19"/>
          <p:cNvSpPr txBox="1"/>
          <p:nvPr>
            <p:ph idx="2" type="subTitle"/>
          </p:nvPr>
        </p:nvSpPr>
        <p:spPr>
          <a:xfrm>
            <a:off x="4245394" y="3988706"/>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SzPts val="900"/>
              <a:buNone/>
              <a:defRPr sz="900"/>
            </a:lvl1pPr>
            <a:lvl2pPr lvl="1" rtl="0">
              <a:lnSpc>
                <a:spcPct val="135000"/>
              </a:lnSpc>
              <a:spcBef>
                <a:spcPts val="0"/>
              </a:spcBef>
              <a:spcAft>
                <a:spcPts val="0"/>
              </a:spcAft>
              <a:buSzPts val="900"/>
              <a:buNone/>
              <a:defRPr sz="900"/>
            </a:lvl2pPr>
            <a:lvl3pPr lvl="2" rtl="0">
              <a:lnSpc>
                <a:spcPct val="135000"/>
              </a:lnSpc>
              <a:spcBef>
                <a:spcPts val="0"/>
              </a:spcBef>
              <a:spcAft>
                <a:spcPts val="0"/>
              </a:spcAft>
              <a:buSzPts val="900"/>
              <a:buNone/>
              <a:defRPr sz="900"/>
            </a:lvl3pPr>
            <a:lvl4pPr lvl="3" rtl="0">
              <a:lnSpc>
                <a:spcPct val="135000"/>
              </a:lnSpc>
              <a:spcBef>
                <a:spcPts val="0"/>
              </a:spcBef>
              <a:spcAft>
                <a:spcPts val="0"/>
              </a:spcAft>
              <a:buSzPts val="900"/>
              <a:buNone/>
              <a:defRPr sz="900"/>
            </a:lvl4pPr>
            <a:lvl5pPr lvl="4" rtl="0">
              <a:lnSpc>
                <a:spcPct val="135000"/>
              </a:lnSpc>
              <a:spcBef>
                <a:spcPts val="0"/>
              </a:spcBef>
              <a:spcAft>
                <a:spcPts val="0"/>
              </a:spcAft>
              <a:buSzPts val="900"/>
              <a:buNone/>
              <a:defRPr sz="900"/>
            </a:lvl5pPr>
            <a:lvl6pPr lvl="5" rtl="0">
              <a:lnSpc>
                <a:spcPct val="135000"/>
              </a:lnSpc>
              <a:spcBef>
                <a:spcPts val="0"/>
              </a:spcBef>
              <a:spcAft>
                <a:spcPts val="0"/>
              </a:spcAft>
              <a:buSzPts val="900"/>
              <a:buNone/>
              <a:defRPr sz="900"/>
            </a:lvl6pPr>
            <a:lvl7pPr lvl="6" rtl="0">
              <a:lnSpc>
                <a:spcPct val="135000"/>
              </a:lnSpc>
              <a:spcBef>
                <a:spcPts val="0"/>
              </a:spcBef>
              <a:spcAft>
                <a:spcPts val="0"/>
              </a:spcAft>
              <a:buSzPts val="900"/>
              <a:buNone/>
              <a:defRPr sz="900"/>
            </a:lvl7pPr>
            <a:lvl8pPr lvl="7" rtl="0">
              <a:lnSpc>
                <a:spcPct val="135000"/>
              </a:lnSpc>
              <a:spcBef>
                <a:spcPts val="0"/>
              </a:spcBef>
              <a:spcAft>
                <a:spcPts val="0"/>
              </a:spcAft>
              <a:buSzPts val="900"/>
              <a:buNone/>
              <a:defRPr sz="900"/>
            </a:lvl8pPr>
            <a:lvl9pPr lvl="8" rtl="0">
              <a:lnSpc>
                <a:spcPct val="135000"/>
              </a:lnSpc>
              <a:spcBef>
                <a:spcPts val="0"/>
              </a:spcBef>
              <a:spcAft>
                <a:spcPts val="0"/>
              </a:spcAft>
              <a:buSzPts val="900"/>
              <a:buNone/>
              <a:defRPr sz="900"/>
            </a:lvl9pPr>
          </a:lstStyle>
          <a:p/>
        </p:txBody>
      </p:sp>
      <p:sp>
        <p:nvSpPr>
          <p:cNvPr id="138" name="Google Shape;138;p19"/>
          <p:cNvSpPr txBox="1"/>
          <p:nvPr>
            <p:ph idx="3"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illustrated">
  <p:cSld name="CUSTOM_1">
    <p:bg>
      <p:bgPr>
        <a:blipFill>
          <a:blip r:embed="rId2">
            <a:alphaModFix/>
          </a:blip>
          <a:stretch>
            <a:fillRect/>
          </a:stretch>
        </a:blipFill>
      </p:bgPr>
    </p:bg>
    <p:spTree>
      <p:nvGrpSpPr>
        <p:cNvPr id="139" name="Shape 139"/>
        <p:cNvGrpSpPr/>
        <p:nvPr/>
      </p:nvGrpSpPr>
      <p:grpSpPr>
        <a:xfrm>
          <a:off x="0" y="0"/>
          <a:ext cx="0" cy="0"/>
          <a:chOff x="0" y="0"/>
          <a:chExt cx="0" cy="0"/>
        </a:xfrm>
      </p:grpSpPr>
      <p:sp>
        <p:nvSpPr>
          <p:cNvPr id="140" name="Google Shape;140;p20"/>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500">
                <a:solidFill>
                  <a:srgbClr val="666666"/>
                </a:solidFill>
                <a:latin typeface="Overpass"/>
                <a:ea typeface="Overpass"/>
                <a:cs typeface="Overpass"/>
                <a:sym typeface="Overpass"/>
              </a:rPr>
              <a:t>CONFIDENTIAL </a:t>
            </a:r>
            <a:r>
              <a:rPr lang="en" sz="500">
                <a:solidFill>
                  <a:srgbClr val="666666"/>
                </a:solidFill>
                <a:latin typeface="Overpass Light"/>
                <a:ea typeface="Overpass Light"/>
                <a:cs typeface="Overpass Light"/>
                <a:sym typeface="Overpass Light"/>
              </a:rPr>
              <a:t>Designator</a:t>
            </a:r>
            <a:endParaRPr sz="500">
              <a:solidFill>
                <a:srgbClr val="666666"/>
              </a:solidFill>
              <a:latin typeface="Overpass Light"/>
              <a:ea typeface="Overpass Light"/>
              <a:cs typeface="Overpass Light"/>
              <a:sym typeface="Overpass Light"/>
            </a:endParaRPr>
          </a:p>
        </p:txBody>
      </p:sp>
      <p:pic>
        <p:nvPicPr>
          <p:cNvPr id="141" name="Google Shape;141;p20"/>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142" name="Google Shape;142;p20"/>
          <p:cNvCxnSpPr/>
          <p:nvPr/>
        </p:nvCxnSpPr>
        <p:spPr>
          <a:xfrm rot="10800000">
            <a:off x="335825" y="4800900"/>
            <a:ext cx="0" cy="342600"/>
          </a:xfrm>
          <a:prstGeom prst="straightConnector1">
            <a:avLst/>
          </a:prstGeom>
          <a:noFill/>
          <a:ln cap="flat" cmpd="sng" w="9525">
            <a:solidFill>
              <a:schemeClr val="lt1"/>
            </a:solidFill>
            <a:prstDash val="solid"/>
            <a:round/>
            <a:headEnd len="med" w="med" type="none"/>
            <a:tailEnd len="med" w="med" type="none"/>
          </a:ln>
        </p:spPr>
      </p:cxnSp>
      <p:sp>
        <p:nvSpPr>
          <p:cNvPr id="143" name="Google Shape;143;p2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chemeClr val="lt1"/>
                </a:solidFill>
                <a:latin typeface="Overpass SemiBold"/>
                <a:ea typeface="Overpass SemiBold"/>
                <a:cs typeface="Overpass SemiBold"/>
                <a:sym typeface="Overpass SemiBold"/>
              </a:defRPr>
            </a:lvl1pPr>
            <a:lvl2pPr lvl="1" rtl="0" algn="ctr">
              <a:buNone/>
              <a:defRPr sz="600">
                <a:solidFill>
                  <a:schemeClr val="lt1"/>
                </a:solidFill>
                <a:latin typeface="Overpass SemiBold"/>
                <a:ea typeface="Overpass SemiBold"/>
                <a:cs typeface="Overpass SemiBold"/>
                <a:sym typeface="Overpass SemiBold"/>
              </a:defRPr>
            </a:lvl2pPr>
            <a:lvl3pPr lvl="2" rtl="0" algn="ctr">
              <a:buNone/>
              <a:defRPr sz="600">
                <a:solidFill>
                  <a:schemeClr val="lt1"/>
                </a:solidFill>
                <a:latin typeface="Overpass SemiBold"/>
                <a:ea typeface="Overpass SemiBold"/>
                <a:cs typeface="Overpass SemiBold"/>
                <a:sym typeface="Overpass SemiBold"/>
              </a:defRPr>
            </a:lvl3pPr>
            <a:lvl4pPr lvl="3" rtl="0" algn="ctr">
              <a:buNone/>
              <a:defRPr sz="600">
                <a:solidFill>
                  <a:schemeClr val="lt1"/>
                </a:solidFill>
                <a:latin typeface="Overpass SemiBold"/>
                <a:ea typeface="Overpass SemiBold"/>
                <a:cs typeface="Overpass SemiBold"/>
                <a:sym typeface="Overpass SemiBold"/>
              </a:defRPr>
            </a:lvl4pPr>
            <a:lvl5pPr lvl="4" rtl="0" algn="ctr">
              <a:buNone/>
              <a:defRPr sz="600">
                <a:solidFill>
                  <a:schemeClr val="lt1"/>
                </a:solidFill>
                <a:latin typeface="Overpass SemiBold"/>
                <a:ea typeface="Overpass SemiBold"/>
                <a:cs typeface="Overpass SemiBold"/>
                <a:sym typeface="Overpass SemiBold"/>
              </a:defRPr>
            </a:lvl5pPr>
            <a:lvl6pPr lvl="5" rtl="0" algn="ctr">
              <a:buNone/>
              <a:defRPr sz="600">
                <a:solidFill>
                  <a:schemeClr val="lt1"/>
                </a:solidFill>
                <a:latin typeface="Overpass SemiBold"/>
                <a:ea typeface="Overpass SemiBold"/>
                <a:cs typeface="Overpass SemiBold"/>
                <a:sym typeface="Overpass SemiBold"/>
              </a:defRPr>
            </a:lvl6pPr>
            <a:lvl7pPr lvl="6" rtl="0" algn="ctr">
              <a:buNone/>
              <a:defRPr sz="600">
                <a:solidFill>
                  <a:schemeClr val="lt1"/>
                </a:solidFill>
                <a:latin typeface="Overpass SemiBold"/>
                <a:ea typeface="Overpass SemiBold"/>
                <a:cs typeface="Overpass SemiBold"/>
                <a:sym typeface="Overpass SemiBold"/>
              </a:defRPr>
            </a:lvl7pPr>
            <a:lvl8pPr lvl="7" rtl="0" algn="ctr">
              <a:buNone/>
              <a:defRPr sz="600">
                <a:solidFill>
                  <a:schemeClr val="lt1"/>
                </a:solidFill>
                <a:latin typeface="Overpass SemiBold"/>
                <a:ea typeface="Overpass SemiBold"/>
                <a:cs typeface="Overpass SemiBold"/>
                <a:sym typeface="Overpass SemiBold"/>
              </a:defRPr>
            </a:lvl8pPr>
            <a:lvl9pPr lvl="8" rtl="0" algn="ctr">
              <a:buNone/>
              <a:defRPr sz="6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144" name="Google Shape;144;p20"/>
          <p:cNvSpPr txBox="1"/>
          <p:nvPr>
            <p:ph type="title"/>
          </p:nvPr>
        </p:nvSpPr>
        <p:spPr>
          <a:xfrm>
            <a:off x="4245394" y="426470"/>
            <a:ext cx="4302300" cy="14469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b="1" sz="5300">
                <a:solidFill>
                  <a:srgbClr val="EE0000"/>
                </a:solidFill>
                <a:latin typeface="Overpass"/>
                <a:ea typeface="Overpass"/>
                <a:cs typeface="Overpass"/>
                <a:sym typeface="Overpass"/>
              </a:defRPr>
            </a:lvl1pPr>
            <a:lvl2pPr lvl="1" rtl="0">
              <a:lnSpc>
                <a:spcPct val="100000"/>
              </a:lnSpc>
              <a:spcBef>
                <a:spcPts val="0"/>
              </a:spcBef>
              <a:spcAft>
                <a:spcPts val="0"/>
              </a:spcAft>
              <a:buNone/>
              <a:defRPr b="1" sz="5300">
                <a:solidFill>
                  <a:srgbClr val="EE0000"/>
                </a:solidFill>
                <a:latin typeface="Overpass"/>
                <a:ea typeface="Overpass"/>
                <a:cs typeface="Overpass"/>
                <a:sym typeface="Overpass"/>
              </a:defRPr>
            </a:lvl2pPr>
            <a:lvl3pPr lvl="2" rtl="0">
              <a:lnSpc>
                <a:spcPct val="100000"/>
              </a:lnSpc>
              <a:spcBef>
                <a:spcPts val="0"/>
              </a:spcBef>
              <a:spcAft>
                <a:spcPts val="0"/>
              </a:spcAft>
              <a:buNone/>
              <a:defRPr b="1" sz="5300">
                <a:solidFill>
                  <a:srgbClr val="EE0000"/>
                </a:solidFill>
                <a:latin typeface="Overpass"/>
                <a:ea typeface="Overpass"/>
                <a:cs typeface="Overpass"/>
                <a:sym typeface="Overpass"/>
              </a:defRPr>
            </a:lvl3pPr>
            <a:lvl4pPr lvl="3" rtl="0">
              <a:lnSpc>
                <a:spcPct val="100000"/>
              </a:lnSpc>
              <a:spcBef>
                <a:spcPts val="0"/>
              </a:spcBef>
              <a:spcAft>
                <a:spcPts val="0"/>
              </a:spcAft>
              <a:buNone/>
              <a:defRPr b="1" sz="5300">
                <a:solidFill>
                  <a:srgbClr val="EE0000"/>
                </a:solidFill>
                <a:latin typeface="Overpass"/>
                <a:ea typeface="Overpass"/>
                <a:cs typeface="Overpass"/>
                <a:sym typeface="Overpass"/>
              </a:defRPr>
            </a:lvl4pPr>
            <a:lvl5pPr lvl="4" rtl="0">
              <a:lnSpc>
                <a:spcPct val="100000"/>
              </a:lnSpc>
              <a:spcBef>
                <a:spcPts val="0"/>
              </a:spcBef>
              <a:spcAft>
                <a:spcPts val="0"/>
              </a:spcAft>
              <a:buNone/>
              <a:defRPr b="1" sz="5300">
                <a:solidFill>
                  <a:srgbClr val="EE0000"/>
                </a:solidFill>
                <a:latin typeface="Overpass"/>
                <a:ea typeface="Overpass"/>
                <a:cs typeface="Overpass"/>
                <a:sym typeface="Overpass"/>
              </a:defRPr>
            </a:lvl5pPr>
            <a:lvl6pPr lvl="5" rtl="0">
              <a:lnSpc>
                <a:spcPct val="100000"/>
              </a:lnSpc>
              <a:spcBef>
                <a:spcPts val="0"/>
              </a:spcBef>
              <a:spcAft>
                <a:spcPts val="0"/>
              </a:spcAft>
              <a:buNone/>
              <a:defRPr b="1" sz="5300">
                <a:solidFill>
                  <a:srgbClr val="EE0000"/>
                </a:solidFill>
                <a:latin typeface="Overpass"/>
                <a:ea typeface="Overpass"/>
                <a:cs typeface="Overpass"/>
                <a:sym typeface="Overpass"/>
              </a:defRPr>
            </a:lvl6pPr>
            <a:lvl7pPr lvl="6" rtl="0">
              <a:lnSpc>
                <a:spcPct val="100000"/>
              </a:lnSpc>
              <a:spcBef>
                <a:spcPts val="0"/>
              </a:spcBef>
              <a:spcAft>
                <a:spcPts val="0"/>
              </a:spcAft>
              <a:buNone/>
              <a:defRPr b="1" sz="5300">
                <a:solidFill>
                  <a:srgbClr val="EE0000"/>
                </a:solidFill>
                <a:latin typeface="Overpass"/>
                <a:ea typeface="Overpass"/>
                <a:cs typeface="Overpass"/>
                <a:sym typeface="Overpass"/>
              </a:defRPr>
            </a:lvl7pPr>
            <a:lvl8pPr lvl="7" rtl="0">
              <a:lnSpc>
                <a:spcPct val="100000"/>
              </a:lnSpc>
              <a:spcBef>
                <a:spcPts val="0"/>
              </a:spcBef>
              <a:spcAft>
                <a:spcPts val="0"/>
              </a:spcAft>
              <a:buNone/>
              <a:defRPr b="1" sz="5300">
                <a:solidFill>
                  <a:srgbClr val="EE0000"/>
                </a:solidFill>
                <a:latin typeface="Overpass"/>
                <a:ea typeface="Overpass"/>
                <a:cs typeface="Overpass"/>
                <a:sym typeface="Overpass"/>
              </a:defRPr>
            </a:lvl8pPr>
            <a:lvl9pPr lvl="8" rtl="0">
              <a:lnSpc>
                <a:spcPct val="100000"/>
              </a:lnSpc>
              <a:spcBef>
                <a:spcPts val="0"/>
              </a:spcBef>
              <a:spcAft>
                <a:spcPts val="0"/>
              </a:spcAft>
              <a:buNone/>
              <a:defRPr b="1" sz="5300">
                <a:solidFill>
                  <a:srgbClr val="EE0000"/>
                </a:solidFill>
                <a:latin typeface="Overpass"/>
                <a:ea typeface="Overpass"/>
                <a:cs typeface="Overpass"/>
                <a:sym typeface="Overpass"/>
              </a:defRPr>
            </a:lvl9pPr>
          </a:lstStyle>
          <a:p/>
        </p:txBody>
      </p:sp>
      <p:sp>
        <p:nvSpPr>
          <p:cNvPr id="145" name="Google Shape;145;p20"/>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sp>
        <p:nvSpPr>
          <p:cNvPr id="146" name="Google Shape;146;p20"/>
          <p:cNvSpPr txBox="1"/>
          <p:nvPr>
            <p:ph idx="2" type="subTitle"/>
          </p:nvPr>
        </p:nvSpPr>
        <p:spPr>
          <a:xfrm>
            <a:off x="4245394" y="2064300"/>
            <a:ext cx="3334800" cy="11436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SzPts val="1100"/>
              <a:buNone/>
              <a:defRPr sz="1100"/>
            </a:lvl1pPr>
            <a:lvl2pPr lvl="1" rtl="0">
              <a:lnSpc>
                <a:spcPct val="180000"/>
              </a:lnSpc>
              <a:spcBef>
                <a:spcPts val="0"/>
              </a:spcBef>
              <a:spcAft>
                <a:spcPts val="0"/>
              </a:spcAft>
              <a:buSzPts val="1100"/>
              <a:buNone/>
              <a:defRPr sz="1100"/>
            </a:lvl2pPr>
            <a:lvl3pPr lvl="2" rtl="0">
              <a:lnSpc>
                <a:spcPct val="180000"/>
              </a:lnSpc>
              <a:spcBef>
                <a:spcPts val="0"/>
              </a:spcBef>
              <a:spcAft>
                <a:spcPts val="0"/>
              </a:spcAft>
              <a:buSzPts val="1100"/>
              <a:buNone/>
              <a:defRPr sz="1100"/>
            </a:lvl3pPr>
            <a:lvl4pPr lvl="3" rtl="0">
              <a:lnSpc>
                <a:spcPct val="180000"/>
              </a:lnSpc>
              <a:spcBef>
                <a:spcPts val="0"/>
              </a:spcBef>
              <a:spcAft>
                <a:spcPts val="0"/>
              </a:spcAft>
              <a:buSzPts val="1100"/>
              <a:buNone/>
              <a:defRPr sz="1100"/>
            </a:lvl4pPr>
            <a:lvl5pPr lvl="4" rtl="0">
              <a:lnSpc>
                <a:spcPct val="180000"/>
              </a:lnSpc>
              <a:spcBef>
                <a:spcPts val="0"/>
              </a:spcBef>
              <a:spcAft>
                <a:spcPts val="0"/>
              </a:spcAft>
              <a:buSzPts val="1100"/>
              <a:buNone/>
              <a:defRPr sz="1100"/>
            </a:lvl5pPr>
            <a:lvl6pPr lvl="5" rtl="0">
              <a:lnSpc>
                <a:spcPct val="180000"/>
              </a:lnSpc>
              <a:spcBef>
                <a:spcPts val="0"/>
              </a:spcBef>
              <a:spcAft>
                <a:spcPts val="0"/>
              </a:spcAft>
              <a:buSzPts val="1100"/>
              <a:buNone/>
              <a:defRPr sz="1100"/>
            </a:lvl6pPr>
            <a:lvl7pPr lvl="6" rtl="0">
              <a:lnSpc>
                <a:spcPct val="180000"/>
              </a:lnSpc>
              <a:spcBef>
                <a:spcPts val="0"/>
              </a:spcBef>
              <a:spcAft>
                <a:spcPts val="0"/>
              </a:spcAft>
              <a:buSzPts val="1100"/>
              <a:buNone/>
              <a:defRPr sz="1100"/>
            </a:lvl7pPr>
            <a:lvl8pPr lvl="7" rtl="0">
              <a:lnSpc>
                <a:spcPct val="180000"/>
              </a:lnSpc>
              <a:spcBef>
                <a:spcPts val="0"/>
              </a:spcBef>
              <a:spcAft>
                <a:spcPts val="0"/>
              </a:spcAft>
              <a:buSzPts val="1100"/>
              <a:buNone/>
              <a:defRPr sz="1100"/>
            </a:lvl8pPr>
            <a:lvl9pPr lvl="8" rtl="0">
              <a:lnSpc>
                <a:spcPct val="180000"/>
              </a:lnSpc>
              <a:spcBef>
                <a:spcPts val="0"/>
              </a:spcBef>
              <a:spcAft>
                <a:spcPts val="0"/>
              </a:spcAft>
              <a:buSzPts val="1100"/>
              <a:buNone/>
              <a:defRPr sz="1100"/>
            </a:lvl9pPr>
          </a:lstStyle>
          <a:p/>
        </p:txBody>
      </p:sp>
      <p:sp>
        <p:nvSpPr>
          <p:cNvPr id="147" name="Google Shape;147;p20"/>
          <p:cNvSpPr txBox="1"/>
          <p:nvPr/>
        </p:nvSpPr>
        <p:spPr>
          <a:xfrm>
            <a:off x="4427588" y="3501900"/>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latin typeface="Overpass Light"/>
                <a:ea typeface="Overpass Light"/>
                <a:cs typeface="Overpass Light"/>
                <a:sym typeface="Overpass Light"/>
              </a:rPr>
              <a:t>linkedin.com/company/red-hat</a:t>
            </a:r>
            <a:endParaRPr sz="800">
              <a:latin typeface="Overpass Light"/>
              <a:ea typeface="Overpass Light"/>
              <a:cs typeface="Overpass Light"/>
              <a:sym typeface="Overpass Light"/>
            </a:endParaRPr>
          </a:p>
        </p:txBody>
      </p:sp>
      <p:sp>
        <p:nvSpPr>
          <p:cNvPr id="148" name="Google Shape;148;p20"/>
          <p:cNvSpPr txBox="1"/>
          <p:nvPr/>
        </p:nvSpPr>
        <p:spPr>
          <a:xfrm>
            <a:off x="4427588" y="3880725"/>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latin typeface="Overpass Light"/>
                <a:ea typeface="Overpass Light"/>
                <a:cs typeface="Overpass Light"/>
                <a:sym typeface="Overpass Light"/>
              </a:rPr>
              <a:t>youtube.com/user/RedHatVideos</a:t>
            </a:r>
            <a:endParaRPr sz="800">
              <a:latin typeface="Overpass Light"/>
              <a:ea typeface="Overpass Light"/>
              <a:cs typeface="Overpass Light"/>
              <a:sym typeface="Overpass Light"/>
            </a:endParaRPr>
          </a:p>
        </p:txBody>
      </p:sp>
      <p:sp>
        <p:nvSpPr>
          <p:cNvPr id="149" name="Google Shape;149;p20"/>
          <p:cNvSpPr txBox="1"/>
          <p:nvPr/>
        </p:nvSpPr>
        <p:spPr>
          <a:xfrm>
            <a:off x="6611644" y="3501900"/>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latin typeface="Overpass Light"/>
                <a:ea typeface="Overpass Light"/>
                <a:cs typeface="Overpass Light"/>
                <a:sym typeface="Overpass Light"/>
              </a:rPr>
              <a:t>facebook.com/redhatinc</a:t>
            </a:r>
            <a:endParaRPr sz="800">
              <a:latin typeface="Overpass Light"/>
              <a:ea typeface="Overpass Light"/>
              <a:cs typeface="Overpass Light"/>
              <a:sym typeface="Overpass Light"/>
            </a:endParaRPr>
          </a:p>
        </p:txBody>
      </p:sp>
      <p:sp>
        <p:nvSpPr>
          <p:cNvPr id="150" name="Google Shape;150;p20"/>
          <p:cNvSpPr txBox="1"/>
          <p:nvPr/>
        </p:nvSpPr>
        <p:spPr>
          <a:xfrm>
            <a:off x="6611644" y="3880725"/>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latin typeface="Overpass Light"/>
                <a:ea typeface="Overpass Light"/>
                <a:cs typeface="Overpass Light"/>
                <a:sym typeface="Overpass Light"/>
              </a:rPr>
              <a:t>twitter.com/RedHat</a:t>
            </a:r>
            <a:endParaRPr sz="800">
              <a:latin typeface="Overpass Light"/>
              <a:ea typeface="Overpass Light"/>
              <a:cs typeface="Overpass Light"/>
              <a:sym typeface="Overpass Light"/>
            </a:endParaRPr>
          </a:p>
        </p:txBody>
      </p:sp>
      <p:pic>
        <p:nvPicPr>
          <p:cNvPr id="151" name="Google Shape;151;p20"/>
          <p:cNvPicPr preferRelativeResize="0"/>
          <p:nvPr/>
        </p:nvPicPr>
        <p:blipFill rotWithShape="1">
          <a:blip r:embed="rId4">
            <a:alphaModFix/>
          </a:blip>
          <a:srcRect b="0" l="2507" r="2498" t="0"/>
          <a:stretch/>
        </p:blipFill>
        <p:spPr>
          <a:xfrm>
            <a:off x="6439844" y="3880729"/>
            <a:ext cx="171806" cy="180862"/>
          </a:xfrm>
          <a:prstGeom prst="rect">
            <a:avLst/>
          </a:prstGeom>
          <a:noFill/>
          <a:ln>
            <a:noFill/>
          </a:ln>
        </p:spPr>
      </p:pic>
      <p:pic>
        <p:nvPicPr>
          <p:cNvPr id="152" name="Google Shape;152;p20"/>
          <p:cNvPicPr preferRelativeResize="0"/>
          <p:nvPr/>
        </p:nvPicPr>
        <p:blipFill rotWithShape="1">
          <a:blip r:embed="rId5">
            <a:alphaModFix/>
          </a:blip>
          <a:srcRect b="0" l="2678" r="2678" t="0"/>
          <a:stretch/>
        </p:blipFill>
        <p:spPr>
          <a:xfrm>
            <a:off x="6439844" y="3501904"/>
            <a:ext cx="171806" cy="180862"/>
          </a:xfrm>
          <a:prstGeom prst="rect">
            <a:avLst/>
          </a:prstGeom>
          <a:noFill/>
          <a:ln>
            <a:noFill/>
          </a:ln>
        </p:spPr>
      </p:pic>
      <p:pic>
        <p:nvPicPr>
          <p:cNvPr id="153" name="Google Shape;153;p20"/>
          <p:cNvPicPr preferRelativeResize="0"/>
          <p:nvPr/>
        </p:nvPicPr>
        <p:blipFill rotWithShape="1">
          <a:blip r:embed="rId6">
            <a:alphaModFix/>
          </a:blip>
          <a:srcRect b="0" l="2507" r="2498" t="0"/>
          <a:stretch/>
        </p:blipFill>
        <p:spPr>
          <a:xfrm>
            <a:off x="4245400" y="3880729"/>
            <a:ext cx="171806" cy="180862"/>
          </a:xfrm>
          <a:prstGeom prst="rect">
            <a:avLst/>
          </a:prstGeom>
          <a:noFill/>
          <a:ln>
            <a:noFill/>
          </a:ln>
        </p:spPr>
      </p:pic>
      <p:pic>
        <p:nvPicPr>
          <p:cNvPr id="154" name="Google Shape;154;p20"/>
          <p:cNvPicPr preferRelativeResize="0"/>
          <p:nvPr/>
        </p:nvPicPr>
        <p:blipFill rotWithShape="1">
          <a:blip r:embed="rId7">
            <a:alphaModFix/>
          </a:blip>
          <a:srcRect b="0" l="2326" r="2326" t="0"/>
          <a:stretch/>
        </p:blipFill>
        <p:spPr>
          <a:xfrm>
            <a:off x="4245400" y="3501904"/>
            <a:ext cx="171806" cy="18086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black">
  <p:cSld name="CUSTOM_2">
    <p:bg>
      <p:bgPr>
        <a:blipFill>
          <a:blip r:embed="rId2">
            <a:alphaModFix/>
          </a:blip>
          <a:stretch>
            <a:fillRect/>
          </a:stretch>
        </a:blipFill>
      </p:bgPr>
    </p:bg>
    <p:spTree>
      <p:nvGrpSpPr>
        <p:cNvPr id="155" name="Shape 155"/>
        <p:cNvGrpSpPr/>
        <p:nvPr/>
      </p:nvGrpSpPr>
      <p:grpSpPr>
        <a:xfrm>
          <a:off x="0" y="0"/>
          <a:ext cx="0" cy="0"/>
          <a:chOff x="0" y="0"/>
          <a:chExt cx="0" cy="0"/>
        </a:xfrm>
      </p:grpSpPr>
      <p:sp>
        <p:nvSpPr>
          <p:cNvPr id="156" name="Google Shape;156;p21"/>
          <p:cNvSpPr txBox="1"/>
          <p:nvPr>
            <p:ph type="title"/>
          </p:nvPr>
        </p:nvSpPr>
        <p:spPr>
          <a:xfrm>
            <a:off x="335831" y="813421"/>
            <a:ext cx="51186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b="1" sz="4500">
                <a:solidFill>
                  <a:srgbClr val="EBEBEB"/>
                </a:solidFill>
                <a:latin typeface="Overpass"/>
                <a:ea typeface="Overpass"/>
                <a:cs typeface="Overpass"/>
                <a:sym typeface="Overpass"/>
              </a:defRPr>
            </a:lvl1pPr>
            <a:lvl2pPr lvl="1" rtl="0">
              <a:spcBef>
                <a:spcPts val="0"/>
              </a:spcBef>
              <a:spcAft>
                <a:spcPts val="0"/>
              </a:spcAft>
              <a:buNone/>
              <a:defRPr b="1" sz="4500">
                <a:solidFill>
                  <a:srgbClr val="EBEBEB"/>
                </a:solidFill>
                <a:latin typeface="Overpass"/>
                <a:ea typeface="Overpass"/>
                <a:cs typeface="Overpass"/>
                <a:sym typeface="Overpass"/>
              </a:defRPr>
            </a:lvl2pPr>
            <a:lvl3pPr lvl="2" rtl="0">
              <a:spcBef>
                <a:spcPts val="0"/>
              </a:spcBef>
              <a:spcAft>
                <a:spcPts val="0"/>
              </a:spcAft>
              <a:buNone/>
              <a:defRPr b="1" sz="4500">
                <a:solidFill>
                  <a:srgbClr val="EBEBEB"/>
                </a:solidFill>
                <a:latin typeface="Overpass"/>
                <a:ea typeface="Overpass"/>
                <a:cs typeface="Overpass"/>
                <a:sym typeface="Overpass"/>
              </a:defRPr>
            </a:lvl3pPr>
            <a:lvl4pPr lvl="3" rtl="0">
              <a:spcBef>
                <a:spcPts val="0"/>
              </a:spcBef>
              <a:spcAft>
                <a:spcPts val="0"/>
              </a:spcAft>
              <a:buNone/>
              <a:defRPr b="1" sz="4500">
                <a:solidFill>
                  <a:srgbClr val="EBEBEB"/>
                </a:solidFill>
                <a:latin typeface="Overpass"/>
                <a:ea typeface="Overpass"/>
                <a:cs typeface="Overpass"/>
                <a:sym typeface="Overpass"/>
              </a:defRPr>
            </a:lvl4pPr>
            <a:lvl5pPr lvl="4" rtl="0">
              <a:spcBef>
                <a:spcPts val="0"/>
              </a:spcBef>
              <a:spcAft>
                <a:spcPts val="0"/>
              </a:spcAft>
              <a:buNone/>
              <a:defRPr b="1" sz="4500">
                <a:solidFill>
                  <a:srgbClr val="EBEBEB"/>
                </a:solidFill>
                <a:latin typeface="Overpass"/>
                <a:ea typeface="Overpass"/>
                <a:cs typeface="Overpass"/>
                <a:sym typeface="Overpass"/>
              </a:defRPr>
            </a:lvl5pPr>
            <a:lvl6pPr lvl="5" rtl="0">
              <a:spcBef>
                <a:spcPts val="0"/>
              </a:spcBef>
              <a:spcAft>
                <a:spcPts val="0"/>
              </a:spcAft>
              <a:buNone/>
              <a:defRPr b="1" sz="4500">
                <a:solidFill>
                  <a:srgbClr val="EBEBEB"/>
                </a:solidFill>
                <a:latin typeface="Overpass"/>
                <a:ea typeface="Overpass"/>
                <a:cs typeface="Overpass"/>
                <a:sym typeface="Overpass"/>
              </a:defRPr>
            </a:lvl6pPr>
            <a:lvl7pPr lvl="6" rtl="0">
              <a:spcBef>
                <a:spcPts val="0"/>
              </a:spcBef>
              <a:spcAft>
                <a:spcPts val="0"/>
              </a:spcAft>
              <a:buNone/>
              <a:defRPr b="1" sz="4500">
                <a:solidFill>
                  <a:srgbClr val="EBEBEB"/>
                </a:solidFill>
                <a:latin typeface="Overpass"/>
                <a:ea typeface="Overpass"/>
                <a:cs typeface="Overpass"/>
                <a:sym typeface="Overpass"/>
              </a:defRPr>
            </a:lvl7pPr>
            <a:lvl8pPr lvl="7" rtl="0">
              <a:spcBef>
                <a:spcPts val="0"/>
              </a:spcBef>
              <a:spcAft>
                <a:spcPts val="0"/>
              </a:spcAft>
              <a:buNone/>
              <a:defRPr b="1" sz="4500">
                <a:solidFill>
                  <a:srgbClr val="EBEBEB"/>
                </a:solidFill>
                <a:latin typeface="Overpass"/>
                <a:ea typeface="Overpass"/>
                <a:cs typeface="Overpass"/>
                <a:sym typeface="Overpass"/>
              </a:defRPr>
            </a:lvl8pPr>
            <a:lvl9pPr lvl="8" rtl="0">
              <a:spcBef>
                <a:spcPts val="0"/>
              </a:spcBef>
              <a:spcAft>
                <a:spcPts val="0"/>
              </a:spcAft>
              <a:buNone/>
              <a:defRPr b="1" sz="4500">
                <a:solidFill>
                  <a:srgbClr val="EBEBEB"/>
                </a:solidFill>
                <a:latin typeface="Overpass"/>
                <a:ea typeface="Overpass"/>
                <a:cs typeface="Overpass"/>
                <a:sym typeface="Overpass"/>
              </a:defRPr>
            </a:lvl9pPr>
          </a:lstStyle>
          <a:p/>
        </p:txBody>
      </p:sp>
      <p:cxnSp>
        <p:nvCxnSpPr>
          <p:cNvPr id="157" name="Google Shape;157;p21"/>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58" name="Google Shape;158;p2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rgbClr val="EBEBEB"/>
                </a:solidFill>
                <a:latin typeface="Overpass SemiBold"/>
                <a:ea typeface="Overpass SemiBold"/>
                <a:cs typeface="Overpass SemiBold"/>
                <a:sym typeface="Overpass SemiBold"/>
              </a:defRPr>
            </a:lvl1pPr>
            <a:lvl2pPr lvl="1" rtl="0" algn="ctr">
              <a:buNone/>
              <a:defRPr sz="600">
                <a:solidFill>
                  <a:srgbClr val="EBEBEB"/>
                </a:solidFill>
                <a:latin typeface="Overpass SemiBold"/>
                <a:ea typeface="Overpass SemiBold"/>
                <a:cs typeface="Overpass SemiBold"/>
                <a:sym typeface="Overpass SemiBold"/>
              </a:defRPr>
            </a:lvl2pPr>
            <a:lvl3pPr lvl="2" rtl="0" algn="ctr">
              <a:buNone/>
              <a:defRPr sz="600">
                <a:solidFill>
                  <a:srgbClr val="EBEBEB"/>
                </a:solidFill>
                <a:latin typeface="Overpass SemiBold"/>
                <a:ea typeface="Overpass SemiBold"/>
                <a:cs typeface="Overpass SemiBold"/>
                <a:sym typeface="Overpass SemiBold"/>
              </a:defRPr>
            </a:lvl3pPr>
            <a:lvl4pPr lvl="3" rtl="0" algn="ctr">
              <a:buNone/>
              <a:defRPr sz="600">
                <a:solidFill>
                  <a:srgbClr val="EBEBEB"/>
                </a:solidFill>
                <a:latin typeface="Overpass SemiBold"/>
                <a:ea typeface="Overpass SemiBold"/>
                <a:cs typeface="Overpass SemiBold"/>
                <a:sym typeface="Overpass SemiBold"/>
              </a:defRPr>
            </a:lvl4pPr>
            <a:lvl5pPr lvl="4" rtl="0" algn="ctr">
              <a:buNone/>
              <a:defRPr sz="600">
                <a:solidFill>
                  <a:srgbClr val="EBEBEB"/>
                </a:solidFill>
                <a:latin typeface="Overpass SemiBold"/>
                <a:ea typeface="Overpass SemiBold"/>
                <a:cs typeface="Overpass SemiBold"/>
                <a:sym typeface="Overpass SemiBold"/>
              </a:defRPr>
            </a:lvl5pPr>
            <a:lvl6pPr lvl="5" rtl="0" algn="ctr">
              <a:buNone/>
              <a:defRPr sz="600">
                <a:solidFill>
                  <a:srgbClr val="EBEBEB"/>
                </a:solidFill>
                <a:latin typeface="Overpass SemiBold"/>
                <a:ea typeface="Overpass SemiBold"/>
                <a:cs typeface="Overpass SemiBold"/>
                <a:sym typeface="Overpass SemiBold"/>
              </a:defRPr>
            </a:lvl6pPr>
            <a:lvl7pPr lvl="6" rtl="0" algn="ctr">
              <a:buNone/>
              <a:defRPr sz="600">
                <a:solidFill>
                  <a:srgbClr val="EBEBEB"/>
                </a:solidFill>
                <a:latin typeface="Overpass SemiBold"/>
                <a:ea typeface="Overpass SemiBold"/>
                <a:cs typeface="Overpass SemiBold"/>
                <a:sym typeface="Overpass SemiBold"/>
              </a:defRPr>
            </a:lvl7pPr>
            <a:lvl8pPr lvl="7" rtl="0" algn="ctr">
              <a:buNone/>
              <a:defRPr sz="600">
                <a:solidFill>
                  <a:srgbClr val="EBEBEB"/>
                </a:solidFill>
                <a:latin typeface="Overpass SemiBold"/>
                <a:ea typeface="Overpass SemiBold"/>
                <a:cs typeface="Overpass SemiBold"/>
                <a:sym typeface="Overpass SemiBold"/>
              </a:defRPr>
            </a:lvl8pPr>
            <a:lvl9pPr lvl="8" rtl="0" algn="ctr">
              <a:buNone/>
              <a:defRPr sz="600">
                <a:solidFill>
                  <a:srgbClr val="EBEBEB"/>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cxnSp>
        <p:nvCxnSpPr>
          <p:cNvPr id="159" name="Google Shape;159;p21"/>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60" name="Google Shape;160;p21"/>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9pPr>
          </a:lstStyle>
          <a:p/>
        </p:txBody>
      </p:sp>
      <p:sp>
        <p:nvSpPr>
          <p:cNvPr id="161" name="Google Shape;161;p21"/>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500">
                <a:solidFill>
                  <a:srgbClr val="666666"/>
                </a:solidFill>
                <a:latin typeface="Overpass"/>
                <a:ea typeface="Overpass"/>
                <a:cs typeface="Overpass"/>
                <a:sym typeface="Overpass"/>
              </a:rPr>
              <a:t>CONFIDENTIAL </a:t>
            </a:r>
            <a:r>
              <a:rPr lang="en" sz="500">
                <a:solidFill>
                  <a:srgbClr val="666666"/>
                </a:solidFill>
                <a:latin typeface="Overpass Light"/>
                <a:ea typeface="Overpass Light"/>
                <a:cs typeface="Overpass Light"/>
                <a:sym typeface="Overpass Light"/>
              </a:rPr>
              <a:t>Designator</a:t>
            </a:r>
            <a:endParaRPr sz="500">
              <a:solidFill>
                <a:srgbClr val="666666"/>
              </a:solidFill>
              <a:latin typeface="Overpass Light"/>
              <a:ea typeface="Overpass Light"/>
              <a:cs typeface="Overpass Light"/>
              <a:sym typeface="Overpass Light"/>
            </a:endParaRPr>
          </a:p>
        </p:txBody>
      </p:sp>
      <p:sp>
        <p:nvSpPr>
          <p:cNvPr id="162" name="Google Shape;162;p21"/>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solidFill>
                  <a:srgbClr val="4D4D4F"/>
                </a:solidFill>
              </a:defRPr>
            </a:lvl1pPr>
            <a:lvl2pPr lvl="1" rtl="0">
              <a:lnSpc>
                <a:spcPct val="174000"/>
              </a:lnSpc>
              <a:spcBef>
                <a:spcPts val="0"/>
              </a:spcBef>
              <a:spcAft>
                <a:spcPts val="0"/>
              </a:spcAft>
              <a:buNone/>
              <a:defRPr sz="1100">
                <a:solidFill>
                  <a:srgbClr val="4D4D4F"/>
                </a:solidFill>
              </a:defRPr>
            </a:lvl2pPr>
            <a:lvl3pPr lvl="2" rtl="0">
              <a:lnSpc>
                <a:spcPct val="174000"/>
              </a:lnSpc>
              <a:spcBef>
                <a:spcPts val="0"/>
              </a:spcBef>
              <a:spcAft>
                <a:spcPts val="0"/>
              </a:spcAft>
              <a:buNone/>
              <a:defRPr sz="1100">
                <a:solidFill>
                  <a:srgbClr val="4D4D4F"/>
                </a:solidFill>
              </a:defRPr>
            </a:lvl3pPr>
            <a:lvl4pPr lvl="3" rtl="0">
              <a:lnSpc>
                <a:spcPct val="174000"/>
              </a:lnSpc>
              <a:spcBef>
                <a:spcPts val="0"/>
              </a:spcBef>
              <a:spcAft>
                <a:spcPts val="0"/>
              </a:spcAft>
              <a:buNone/>
              <a:defRPr sz="1100">
                <a:solidFill>
                  <a:srgbClr val="4D4D4F"/>
                </a:solidFill>
              </a:defRPr>
            </a:lvl4pPr>
            <a:lvl5pPr lvl="4" rtl="0">
              <a:lnSpc>
                <a:spcPct val="174000"/>
              </a:lnSpc>
              <a:spcBef>
                <a:spcPts val="0"/>
              </a:spcBef>
              <a:spcAft>
                <a:spcPts val="0"/>
              </a:spcAft>
              <a:buNone/>
              <a:defRPr sz="1100">
                <a:solidFill>
                  <a:srgbClr val="4D4D4F"/>
                </a:solidFill>
              </a:defRPr>
            </a:lvl5pPr>
            <a:lvl6pPr lvl="5" rtl="0">
              <a:lnSpc>
                <a:spcPct val="174000"/>
              </a:lnSpc>
              <a:spcBef>
                <a:spcPts val="0"/>
              </a:spcBef>
              <a:spcAft>
                <a:spcPts val="0"/>
              </a:spcAft>
              <a:buNone/>
              <a:defRPr sz="1100">
                <a:solidFill>
                  <a:srgbClr val="4D4D4F"/>
                </a:solidFill>
              </a:defRPr>
            </a:lvl6pPr>
            <a:lvl7pPr lvl="6" rtl="0">
              <a:lnSpc>
                <a:spcPct val="174000"/>
              </a:lnSpc>
              <a:spcBef>
                <a:spcPts val="0"/>
              </a:spcBef>
              <a:spcAft>
                <a:spcPts val="0"/>
              </a:spcAft>
              <a:buNone/>
              <a:defRPr sz="1100">
                <a:solidFill>
                  <a:srgbClr val="4D4D4F"/>
                </a:solidFill>
              </a:defRPr>
            </a:lvl7pPr>
            <a:lvl8pPr lvl="7" rtl="0">
              <a:lnSpc>
                <a:spcPct val="174000"/>
              </a:lnSpc>
              <a:spcBef>
                <a:spcPts val="0"/>
              </a:spcBef>
              <a:spcAft>
                <a:spcPts val="0"/>
              </a:spcAft>
              <a:buNone/>
              <a:defRPr sz="1100">
                <a:solidFill>
                  <a:srgbClr val="4D4D4F"/>
                </a:solidFill>
              </a:defRPr>
            </a:lvl8pPr>
            <a:lvl9pPr lvl="8" rtl="0">
              <a:lnSpc>
                <a:spcPct val="174000"/>
              </a:lnSpc>
              <a:spcBef>
                <a:spcPts val="0"/>
              </a:spcBef>
              <a:spcAft>
                <a:spcPts val="0"/>
              </a:spcAft>
              <a:buNone/>
              <a:defRPr sz="1100">
                <a:solidFill>
                  <a:srgbClr val="4D4D4F"/>
                </a:solidFill>
              </a:defRPr>
            </a:lvl9pPr>
          </a:lstStyle>
          <a:p/>
        </p:txBody>
      </p:sp>
      <p:pic>
        <p:nvPicPr>
          <p:cNvPr id="163" name="Google Shape;163;p21"/>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only">
  <p:cSld name="CUSTOM">
    <p:spTree>
      <p:nvGrpSpPr>
        <p:cNvPr id="30" name="Shape 30"/>
        <p:cNvGrpSpPr/>
        <p:nvPr/>
      </p:nvGrpSpPr>
      <p:grpSpPr>
        <a:xfrm>
          <a:off x="0" y="0"/>
          <a:ext cx="0" cy="0"/>
          <a:chOff x="0" y="0"/>
          <a:chExt cx="0" cy="0"/>
        </a:xfrm>
      </p:grpSpPr>
      <p:sp>
        <p:nvSpPr>
          <p:cNvPr id="31" name="Google Shape;31;p3"/>
          <p:cNvSpPr txBox="1"/>
          <p:nvPr>
            <p:ph type="title"/>
          </p:nvPr>
        </p:nvSpPr>
        <p:spPr>
          <a:xfrm>
            <a:off x="826650" y="2040150"/>
            <a:ext cx="7490700" cy="10632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2" name="Google Shape;32;p3"/>
          <p:cNvSpPr txBox="1"/>
          <p:nvPr>
            <p:ph idx="12" type="sldNum"/>
          </p:nvPr>
        </p:nvSpPr>
        <p:spPr>
          <a:xfrm>
            <a:off x="103328" y="4733944"/>
            <a:ext cx="360600" cy="393600"/>
          </a:xfrm>
          <a:prstGeom prst="rect">
            <a:avLst/>
          </a:prstGeom>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None/>
              <a:defRPr sz="1000">
                <a:solidFill>
                  <a:srgbClr val="666666"/>
                </a:solidFill>
              </a:defRPr>
            </a:lvl1pPr>
            <a:lvl2pPr indent="0" lvl="1" marL="0" marR="0" rtl="0" algn="ctr">
              <a:lnSpc>
                <a:spcPct val="100000"/>
              </a:lnSpc>
              <a:spcBef>
                <a:spcPts val="0"/>
              </a:spcBef>
              <a:spcAft>
                <a:spcPts val="0"/>
              </a:spcAft>
              <a:buNone/>
              <a:defRPr sz="1000">
                <a:solidFill>
                  <a:srgbClr val="666666"/>
                </a:solidFill>
              </a:defRPr>
            </a:lvl2pPr>
            <a:lvl3pPr indent="0" lvl="2" marL="0" marR="0" rtl="0" algn="ctr">
              <a:lnSpc>
                <a:spcPct val="100000"/>
              </a:lnSpc>
              <a:spcBef>
                <a:spcPts val="0"/>
              </a:spcBef>
              <a:spcAft>
                <a:spcPts val="0"/>
              </a:spcAft>
              <a:buNone/>
              <a:defRPr sz="1000">
                <a:solidFill>
                  <a:srgbClr val="666666"/>
                </a:solidFill>
              </a:defRPr>
            </a:lvl3pPr>
            <a:lvl4pPr indent="0" lvl="3" marL="0" marR="0" rtl="0" algn="ctr">
              <a:lnSpc>
                <a:spcPct val="100000"/>
              </a:lnSpc>
              <a:spcBef>
                <a:spcPts val="0"/>
              </a:spcBef>
              <a:spcAft>
                <a:spcPts val="0"/>
              </a:spcAft>
              <a:buNone/>
              <a:defRPr sz="1000">
                <a:solidFill>
                  <a:srgbClr val="666666"/>
                </a:solidFill>
              </a:defRPr>
            </a:lvl4pPr>
            <a:lvl5pPr indent="0" lvl="4" marL="0" marR="0" rtl="0" algn="ctr">
              <a:lnSpc>
                <a:spcPct val="100000"/>
              </a:lnSpc>
              <a:spcBef>
                <a:spcPts val="0"/>
              </a:spcBef>
              <a:spcAft>
                <a:spcPts val="0"/>
              </a:spcAft>
              <a:buNone/>
              <a:defRPr sz="1000">
                <a:solidFill>
                  <a:srgbClr val="666666"/>
                </a:solidFill>
              </a:defRPr>
            </a:lvl5pPr>
            <a:lvl6pPr indent="0" lvl="5" marL="0" marR="0" rtl="0" algn="ctr">
              <a:lnSpc>
                <a:spcPct val="100000"/>
              </a:lnSpc>
              <a:spcBef>
                <a:spcPts val="0"/>
              </a:spcBef>
              <a:spcAft>
                <a:spcPts val="0"/>
              </a:spcAft>
              <a:buNone/>
              <a:defRPr sz="1000">
                <a:solidFill>
                  <a:srgbClr val="666666"/>
                </a:solidFill>
              </a:defRPr>
            </a:lvl6pPr>
            <a:lvl7pPr indent="0" lvl="6" marL="0" marR="0" rtl="0" algn="ctr">
              <a:lnSpc>
                <a:spcPct val="100000"/>
              </a:lnSpc>
              <a:spcBef>
                <a:spcPts val="0"/>
              </a:spcBef>
              <a:spcAft>
                <a:spcPts val="0"/>
              </a:spcAft>
              <a:buNone/>
              <a:defRPr sz="1000">
                <a:solidFill>
                  <a:srgbClr val="666666"/>
                </a:solidFill>
              </a:defRPr>
            </a:lvl7pPr>
            <a:lvl8pPr indent="0" lvl="7" marL="0" marR="0" rtl="0" algn="ctr">
              <a:lnSpc>
                <a:spcPct val="100000"/>
              </a:lnSpc>
              <a:spcBef>
                <a:spcPts val="0"/>
              </a:spcBef>
              <a:spcAft>
                <a:spcPts val="0"/>
              </a:spcAft>
              <a:buNone/>
              <a:defRPr sz="1000">
                <a:solidFill>
                  <a:srgbClr val="666666"/>
                </a:solidFill>
              </a:defRPr>
            </a:lvl8pPr>
            <a:lvl9pPr indent="0" lvl="8" marL="0" marR="0" rtl="0" algn="ctr">
              <a:lnSpc>
                <a:spcPct val="100000"/>
              </a:lnSpc>
              <a:spcBef>
                <a:spcPts val="0"/>
              </a:spcBef>
              <a:spcAft>
                <a:spcPts val="0"/>
              </a:spcAft>
              <a:buNone/>
              <a:defRPr sz="1000">
                <a:solidFill>
                  <a:srgbClr val="666666"/>
                </a:solidFill>
              </a:defRPr>
            </a:lvl9pPr>
          </a:lstStyle>
          <a:p>
            <a:pPr indent="0" lvl="0" marL="0" rtl="0" algn="ctr">
              <a:spcBef>
                <a:spcPts val="0"/>
              </a:spcBef>
              <a:spcAft>
                <a:spcPts val="0"/>
              </a:spcAft>
              <a:buNone/>
            </a:pPr>
            <a:fld id="{00000000-1234-1234-1234-123412341234}" type="slidenum">
              <a:rPr lang="en"/>
              <a:t>‹#›</a:t>
            </a:fld>
            <a:endParaRPr>
              <a:solidFill>
                <a:schemeClr val="dk1"/>
              </a:solidFill>
            </a:endParaRPr>
          </a:p>
        </p:txBody>
      </p:sp>
      <p:sp>
        <p:nvSpPr>
          <p:cNvPr id="33" name="Google Shape;33;p3"/>
          <p:cNvSpPr txBox="1"/>
          <p:nvPr/>
        </p:nvSpPr>
        <p:spPr>
          <a:xfrm>
            <a:off x="442350" y="4826194"/>
            <a:ext cx="765300" cy="2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solidFill>
                  <a:srgbClr val="666666"/>
                </a:solidFill>
                <a:latin typeface="Proxima Nova"/>
                <a:ea typeface="Proxima Nova"/>
                <a:cs typeface="Proxima Nova"/>
                <a:sym typeface="Proxima Nova"/>
              </a:rPr>
              <a:t>Red Hat</a:t>
            </a:r>
            <a:endParaRPr sz="600">
              <a:solidFill>
                <a:srgbClr val="666666"/>
              </a:solidFill>
              <a:latin typeface="Proxima Nova"/>
              <a:ea typeface="Proxima Nova"/>
              <a:cs typeface="Proxima Nova"/>
              <a:sym typeface="Proxima Nov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hite">
  <p:cSld name="CUSTOM_2_1">
    <p:bg>
      <p:bgPr>
        <a:blipFill>
          <a:blip r:embed="rId2">
            <a:alphaModFix/>
          </a:blip>
          <a:stretch>
            <a:fillRect/>
          </a:stretch>
        </a:blipFill>
      </p:bgPr>
    </p:bg>
    <p:spTree>
      <p:nvGrpSpPr>
        <p:cNvPr id="164" name="Shape 164"/>
        <p:cNvGrpSpPr/>
        <p:nvPr/>
      </p:nvGrpSpPr>
      <p:grpSpPr>
        <a:xfrm>
          <a:off x="0" y="0"/>
          <a:ext cx="0" cy="0"/>
          <a:chOff x="0" y="0"/>
          <a:chExt cx="0" cy="0"/>
        </a:xfrm>
      </p:grpSpPr>
      <p:sp>
        <p:nvSpPr>
          <p:cNvPr id="165" name="Google Shape;165;p22"/>
          <p:cNvSpPr txBox="1"/>
          <p:nvPr>
            <p:ph type="title"/>
          </p:nvPr>
        </p:nvSpPr>
        <p:spPr>
          <a:xfrm>
            <a:off x="335831" y="813421"/>
            <a:ext cx="51186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b="1" sz="4500">
                <a:solidFill>
                  <a:srgbClr val="EE0000"/>
                </a:solidFill>
                <a:latin typeface="Overpass"/>
                <a:ea typeface="Overpass"/>
                <a:cs typeface="Overpass"/>
                <a:sym typeface="Overpass"/>
              </a:defRPr>
            </a:lvl1pPr>
            <a:lvl2pPr lvl="1" rtl="0">
              <a:spcBef>
                <a:spcPts val="0"/>
              </a:spcBef>
              <a:spcAft>
                <a:spcPts val="0"/>
              </a:spcAft>
              <a:buNone/>
              <a:defRPr b="1" sz="4500">
                <a:solidFill>
                  <a:srgbClr val="EE0000"/>
                </a:solidFill>
                <a:latin typeface="Overpass"/>
                <a:ea typeface="Overpass"/>
                <a:cs typeface="Overpass"/>
                <a:sym typeface="Overpass"/>
              </a:defRPr>
            </a:lvl2pPr>
            <a:lvl3pPr lvl="2" rtl="0">
              <a:spcBef>
                <a:spcPts val="0"/>
              </a:spcBef>
              <a:spcAft>
                <a:spcPts val="0"/>
              </a:spcAft>
              <a:buNone/>
              <a:defRPr b="1" sz="4500">
                <a:solidFill>
                  <a:srgbClr val="EE0000"/>
                </a:solidFill>
                <a:latin typeface="Overpass"/>
                <a:ea typeface="Overpass"/>
                <a:cs typeface="Overpass"/>
                <a:sym typeface="Overpass"/>
              </a:defRPr>
            </a:lvl3pPr>
            <a:lvl4pPr lvl="3" rtl="0">
              <a:spcBef>
                <a:spcPts val="0"/>
              </a:spcBef>
              <a:spcAft>
                <a:spcPts val="0"/>
              </a:spcAft>
              <a:buNone/>
              <a:defRPr b="1" sz="4500">
                <a:solidFill>
                  <a:srgbClr val="EE0000"/>
                </a:solidFill>
                <a:latin typeface="Overpass"/>
                <a:ea typeface="Overpass"/>
                <a:cs typeface="Overpass"/>
                <a:sym typeface="Overpass"/>
              </a:defRPr>
            </a:lvl4pPr>
            <a:lvl5pPr lvl="4" rtl="0">
              <a:spcBef>
                <a:spcPts val="0"/>
              </a:spcBef>
              <a:spcAft>
                <a:spcPts val="0"/>
              </a:spcAft>
              <a:buNone/>
              <a:defRPr b="1" sz="4500">
                <a:solidFill>
                  <a:srgbClr val="EE0000"/>
                </a:solidFill>
                <a:latin typeface="Overpass"/>
                <a:ea typeface="Overpass"/>
                <a:cs typeface="Overpass"/>
                <a:sym typeface="Overpass"/>
              </a:defRPr>
            </a:lvl5pPr>
            <a:lvl6pPr lvl="5" rtl="0">
              <a:spcBef>
                <a:spcPts val="0"/>
              </a:spcBef>
              <a:spcAft>
                <a:spcPts val="0"/>
              </a:spcAft>
              <a:buNone/>
              <a:defRPr b="1" sz="4500">
                <a:solidFill>
                  <a:srgbClr val="EE0000"/>
                </a:solidFill>
                <a:latin typeface="Overpass"/>
                <a:ea typeface="Overpass"/>
                <a:cs typeface="Overpass"/>
                <a:sym typeface="Overpass"/>
              </a:defRPr>
            </a:lvl6pPr>
            <a:lvl7pPr lvl="6" rtl="0">
              <a:spcBef>
                <a:spcPts val="0"/>
              </a:spcBef>
              <a:spcAft>
                <a:spcPts val="0"/>
              </a:spcAft>
              <a:buNone/>
              <a:defRPr b="1" sz="4500">
                <a:solidFill>
                  <a:srgbClr val="EE0000"/>
                </a:solidFill>
                <a:latin typeface="Overpass"/>
                <a:ea typeface="Overpass"/>
                <a:cs typeface="Overpass"/>
                <a:sym typeface="Overpass"/>
              </a:defRPr>
            </a:lvl7pPr>
            <a:lvl8pPr lvl="7" rtl="0">
              <a:spcBef>
                <a:spcPts val="0"/>
              </a:spcBef>
              <a:spcAft>
                <a:spcPts val="0"/>
              </a:spcAft>
              <a:buNone/>
              <a:defRPr b="1" sz="4500">
                <a:solidFill>
                  <a:srgbClr val="EE0000"/>
                </a:solidFill>
                <a:latin typeface="Overpass"/>
                <a:ea typeface="Overpass"/>
                <a:cs typeface="Overpass"/>
                <a:sym typeface="Overpass"/>
              </a:defRPr>
            </a:lvl8pPr>
            <a:lvl9pPr lvl="8" rtl="0">
              <a:spcBef>
                <a:spcPts val="0"/>
              </a:spcBef>
              <a:spcAft>
                <a:spcPts val="0"/>
              </a:spcAft>
              <a:buNone/>
              <a:defRPr b="1" sz="4500">
                <a:solidFill>
                  <a:srgbClr val="EE0000"/>
                </a:solidFill>
                <a:latin typeface="Overpass"/>
                <a:ea typeface="Overpass"/>
                <a:cs typeface="Overpass"/>
                <a:sym typeface="Overpass"/>
              </a:defRPr>
            </a:lvl9pPr>
          </a:lstStyle>
          <a:p/>
        </p:txBody>
      </p:sp>
      <p:cxnSp>
        <p:nvCxnSpPr>
          <p:cNvPr id="166" name="Google Shape;166;p22"/>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67" name="Google Shape;167;p2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cxnSp>
        <p:nvCxnSpPr>
          <p:cNvPr id="168" name="Google Shape;168;p22"/>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69" name="Google Shape;169;p22"/>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1pPr>
            <a:lvl2pPr lvl="1"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2pPr>
            <a:lvl3pPr lvl="2"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3pPr>
            <a:lvl4pPr lvl="3"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4pPr>
            <a:lvl5pPr lvl="4"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5pPr>
            <a:lvl6pPr lvl="5"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6pPr>
            <a:lvl7pPr lvl="6"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7pPr>
            <a:lvl8pPr lvl="7"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8pPr>
            <a:lvl9pPr lvl="8"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9pPr>
          </a:lstStyle>
          <a:p/>
        </p:txBody>
      </p:sp>
      <p:sp>
        <p:nvSpPr>
          <p:cNvPr id="170" name="Google Shape;170;p22"/>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500">
                <a:solidFill>
                  <a:srgbClr val="EBEBEB"/>
                </a:solidFill>
                <a:latin typeface="Overpass"/>
                <a:ea typeface="Overpass"/>
                <a:cs typeface="Overpass"/>
                <a:sym typeface="Overpass"/>
              </a:rPr>
              <a:t>CONFIDENTIAL </a:t>
            </a:r>
            <a:r>
              <a:rPr lang="en" sz="500">
                <a:solidFill>
                  <a:srgbClr val="EBEBEB"/>
                </a:solidFill>
                <a:latin typeface="Overpass Light"/>
                <a:ea typeface="Overpass Light"/>
                <a:cs typeface="Overpass Light"/>
                <a:sym typeface="Overpass Light"/>
              </a:rPr>
              <a:t>Designator</a:t>
            </a:r>
            <a:endParaRPr sz="500">
              <a:solidFill>
                <a:srgbClr val="EBEBEB"/>
              </a:solidFill>
              <a:latin typeface="Overpass Light"/>
              <a:ea typeface="Overpass Light"/>
              <a:cs typeface="Overpass Light"/>
              <a:sym typeface="Overpass Light"/>
            </a:endParaRPr>
          </a:p>
        </p:txBody>
      </p:sp>
      <p:sp>
        <p:nvSpPr>
          <p:cNvPr id="171" name="Google Shape;171;p22"/>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solidFill>
                  <a:srgbClr val="EBEBEB"/>
                </a:solidFill>
              </a:defRPr>
            </a:lvl1pPr>
            <a:lvl2pPr lvl="1" rtl="0">
              <a:lnSpc>
                <a:spcPct val="174000"/>
              </a:lnSpc>
              <a:spcBef>
                <a:spcPts val="0"/>
              </a:spcBef>
              <a:spcAft>
                <a:spcPts val="0"/>
              </a:spcAft>
              <a:buNone/>
              <a:defRPr sz="1100">
                <a:solidFill>
                  <a:srgbClr val="EBEBEB"/>
                </a:solidFill>
              </a:defRPr>
            </a:lvl2pPr>
            <a:lvl3pPr lvl="2" rtl="0">
              <a:lnSpc>
                <a:spcPct val="174000"/>
              </a:lnSpc>
              <a:spcBef>
                <a:spcPts val="0"/>
              </a:spcBef>
              <a:spcAft>
                <a:spcPts val="0"/>
              </a:spcAft>
              <a:buNone/>
              <a:defRPr sz="1100">
                <a:solidFill>
                  <a:srgbClr val="EBEBEB"/>
                </a:solidFill>
              </a:defRPr>
            </a:lvl3pPr>
            <a:lvl4pPr lvl="3" rtl="0">
              <a:lnSpc>
                <a:spcPct val="174000"/>
              </a:lnSpc>
              <a:spcBef>
                <a:spcPts val="0"/>
              </a:spcBef>
              <a:spcAft>
                <a:spcPts val="0"/>
              </a:spcAft>
              <a:buNone/>
              <a:defRPr sz="1100">
                <a:solidFill>
                  <a:srgbClr val="EBEBEB"/>
                </a:solidFill>
              </a:defRPr>
            </a:lvl4pPr>
            <a:lvl5pPr lvl="4" rtl="0">
              <a:lnSpc>
                <a:spcPct val="174000"/>
              </a:lnSpc>
              <a:spcBef>
                <a:spcPts val="0"/>
              </a:spcBef>
              <a:spcAft>
                <a:spcPts val="0"/>
              </a:spcAft>
              <a:buNone/>
              <a:defRPr sz="1100">
                <a:solidFill>
                  <a:srgbClr val="EBEBEB"/>
                </a:solidFill>
              </a:defRPr>
            </a:lvl5pPr>
            <a:lvl6pPr lvl="5" rtl="0">
              <a:lnSpc>
                <a:spcPct val="174000"/>
              </a:lnSpc>
              <a:spcBef>
                <a:spcPts val="0"/>
              </a:spcBef>
              <a:spcAft>
                <a:spcPts val="0"/>
              </a:spcAft>
              <a:buNone/>
              <a:defRPr sz="1100">
                <a:solidFill>
                  <a:srgbClr val="EBEBEB"/>
                </a:solidFill>
              </a:defRPr>
            </a:lvl6pPr>
            <a:lvl7pPr lvl="6" rtl="0">
              <a:lnSpc>
                <a:spcPct val="174000"/>
              </a:lnSpc>
              <a:spcBef>
                <a:spcPts val="0"/>
              </a:spcBef>
              <a:spcAft>
                <a:spcPts val="0"/>
              </a:spcAft>
              <a:buNone/>
              <a:defRPr sz="1100">
                <a:solidFill>
                  <a:srgbClr val="EBEBEB"/>
                </a:solidFill>
              </a:defRPr>
            </a:lvl7pPr>
            <a:lvl8pPr lvl="7" rtl="0">
              <a:lnSpc>
                <a:spcPct val="174000"/>
              </a:lnSpc>
              <a:spcBef>
                <a:spcPts val="0"/>
              </a:spcBef>
              <a:spcAft>
                <a:spcPts val="0"/>
              </a:spcAft>
              <a:buNone/>
              <a:defRPr sz="1100">
                <a:solidFill>
                  <a:srgbClr val="EBEBEB"/>
                </a:solidFill>
              </a:defRPr>
            </a:lvl8pPr>
            <a:lvl9pPr lvl="8" rtl="0">
              <a:lnSpc>
                <a:spcPct val="174000"/>
              </a:lnSpc>
              <a:spcBef>
                <a:spcPts val="0"/>
              </a:spcBef>
              <a:spcAft>
                <a:spcPts val="0"/>
              </a:spcAft>
              <a:buNone/>
              <a:defRPr sz="1100">
                <a:solidFill>
                  <a:srgbClr val="EBEBEB"/>
                </a:solidFill>
              </a:defRPr>
            </a:lvl9pPr>
          </a:lstStyle>
          <a:p/>
        </p:txBody>
      </p:sp>
      <p:pic>
        <p:nvPicPr>
          <p:cNvPr id="172" name="Google Shape;172;p22"/>
          <p:cNvPicPr preferRelativeResize="0"/>
          <p:nvPr/>
        </p:nvPicPr>
        <p:blipFill>
          <a:blip r:embed="rId3">
            <a:alphaModFix/>
          </a:blip>
          <a:stretch>
            <a:fillRect/>
          </a:stretch>
        </p:blipFill>
        <p:spPr>
          <a:xfrm>
            <a:off x="8033460" y="4734378"/>
            <a:ext cx="731888" cy="17220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hite">
  <p:cSld name="CUSTOM_2_1_1">
    <p:bg>
      <p:bgPr>
        <a:blipFill>
          <a:blip r:embed="rId2">
            <a:alphaModFix/>
          </a:blip>
          <a:stretch>
            <a:fillRect/>
          </a:stretch>
        </a:blipFill>
      </p:bgPr>
    </p:bg>
    <p:spTree>
      <p:nvGrpSpPr>
        <p:cNvPr id="173" name="Shape 173"/>
        <p:cNvGrpSpPr/>
        <p:nvPr/>
      </p:nvGrpSpPr>
      <p:grpSpPr>
        <a:xfrm>
          <a:off x="0" y="0"/>
          <a:ext cx="0" cy="0"/>
          <a:chOff x="0" y="0"/>
          <a:chExt cx="0" cy="0"/>
        </a:xfrm>
      </p:grpSpPr>
      <p:sp>
        <p:nvSpPr>
          <p:cNvPr id="174" name="Google Shape;174;p23"/>
          <p:cNvSpPr txBox="1"/>
          <p:nvPr>
            <p:ph type="title"/>
          </p:nvPr>
        </p:nvSpPr>
        <p:spPr>
          <a:xfrm>
            <a:off x="335831" y="813421"/>
            <a:ext cx="51186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b="1" sz="4500">
                <a:solidFill>
                  <a:srgbClr val="EE0000"/>
                </a:solidFill>
                <a:latin typeface="Overpass"/>
                <a:ea typeface="Overpass"/>
                <a:cs typeface="Overpass"/>
                <a:sym typeface="Overpass"/>
              </a:defRPr>
            </a:lvl1pPr>
            <a:lvl2pPr lvl="1" rtl="0">
              <a:spcBef>
                <a:spcPts val="0"/>
              </a:spcBef>
              <a:spcAft>
                <a:spcPts val="0"/>
              </a:spcAft>
              <a:buNone/>
              <a:defRPr b="1" sz="4500">
                <a:solidFill>
                  <a:srgbClr val="EE0000"/>
                </a:solidFill>
                <a:latin typeface="Overpass"/>
                <a:ea typeface="Overpass"/>
                <a:cs typeface="Overpass"/>
                <a:sym typeface="Overpass"/>
              </a:defRPr>
            </a:lvl2pPr>
            <a:lvl3pPr lvl="2" rtl="0">
              <a:spcBef>
                <a:spcPts val="0"/>
              </a:spcBef>
              <a:spcAft>
                <a:spcPts val="0"/>
              </a:spcAft>
              <a:buNone/>
              <a:defRPr b="1" sz="4500">
                <a:solidFill>
                  <a:srgbClr val="EE0000"/>
                </a:solidFill>
                <a:latin typeface="Overpass"/>
                <a:ea typeface="Overpass"/>
                <a:cs typeface="Overpass"/>
                <a:sym typeface="Overpass"/>
              </a:defRPr>
            </a:lvl3pPr>
            <a:lvl4pPr lvl="3" rtl="0">
              <a:spcBef>
                <a:spcPts val="0"/>
              </a:spcBef>
              <a:spcAft>
                <a:spcPts val="0"/>
              </a:spcAft>
              <a:buNone/>
              <a:defRPr b="1" sz="4500">
                <a:solidFill>
                  <a:srgbClr val="EE0000"/>
                </a:solidFill>
                <a:latin typeface="Overpass"/>
                <a:ea typeface="Overpass"/>
                <a:cs typeface="Overpass"/>
                <a:sym typeface="Overpass"/>
              </a:defRPr>
            </a:lvl4pPr>
            <a:lvl5pPr lvl="4" rtl="0">
              <a:spcBef>
                <a:spcPts val="0"/>
              </a:spcBef>
              <a:spcAft>
                <a:spcPts val="0"/>
              </a:spcAft>
              <a:buNone/>
              <a:defRPr b="1" sz="4500">
                <a:solidFill>
                  <a:srgbClr val="EE0000"/>
                </a:solidFill>
                <a:latin typeface="Overpass"/>
                <a:ea typeface="Overpass"/>
                <a:cs typeface="Overpass"/>
                <a:sym typeface="Overpass"/>
              </a:defRPr>
            </a:lvl5pPr>
            <a:lvl6pPr lvl="5" rtl="0">
              <a:spcBef>
                <a:spcPts val="0"/>
              </a:spcBef>
              <a:spcAft>
                <a:spcPts val="0"/>
              </a:spcAft>
              <a:buNone/>
              <a:defRPr b="1" sz="4500">
                <a:solidFill>
                  <a:srgbClr val="EE0000"/>
                </a:solidFill>
                <a:latin typeface="Overpass"/>
                <a:ea typeface="Overpass"/>
                <a:cs typeface="Overpass"/>
                <a:sym typeface="Overpass"/>
              </a:defRPr>
            </a:lvl6pPr>
            <a:lvl7pPr lvl="6" rtl="0">
              <a:spcBef>
                <a:spcPts val="0"/>
              </a:spcBef>
              <a:spcAft>
                <a:spcPts val="0"/>
              </a:spcAft>
              <a:buNone/>
              <a:defRPr b="1" sz="4500">
                <a:solidFill>
                  <a:srgbClr val="EE0000"/>
                </a:solidFill>
                <a:latin typeface="Overpass"/>
                <a:ea typeface="Overpass"/>
                <a:cs typeface="Overpass"/>
                <a:sym typeface="Overpass"/>
              </a:defRPr>
            </a:lvl7pPr>
            <a:lvl8pPr lvl="7" rtl="0">
              <a:spcBef>
                <a:spcPts val="0"/>
              </a:spcBef>
              <a:spcAft>
                <a:spcPts val="0"/>
              </a:spcAft>
              <a:buNone/>
              <a:defRPr b="1" sz="4500">
                <a:solidFill>
                  <a:srgbClr val="EE0000"/>
                </a:solidFill>
                <a:latin typeface="Overpass"/>
                <a:ea typeface="Overpass"/>
                <a:cs typeface="Overpass"/>
                <a:sym typeface="Overpass"/>
              </a:defRPr>
            </a:lvl8pPr>
            <a:lvl9pPr lvl="8" rtl="0">
              <a:spcBef>
                <a:spcPts val="0"/>
              </a:spcBef>
              <a:spcAft>
                <a:spcPts val="0"/>
              </a:spcAft>
              <a:buNone/>
              <a:defRPr b="1" sz="4500">
                <a:solidFill>
                  <a:srgbClr val="EE0000"/>
                </a:solidFill>
                <a:latin typeface="Overpass"/>
                <a:ea typeface="Overpass"/>
                <a:cs typeface="Overpass"/>
                <a:sym typeface="Overpass"/>
              </a:defRPr>
            </a:lvl9pPr>
          </a:lstStyle>
          <a:p/>
        </p:txBody>
      </p:sp>
      <p:cxnSp>
        <p:nvCxnSpPr>
          <p:cNvPr id="175" name="Google Shape;175;p23"/>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76" name="Google Shape;176;p2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cxnSp>
        <p:nvCxnSpPr>
          <p:cNvPr id="177" name="Google Shape;177;p23"/>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78" name="Google Shape;178;p23"/>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1pPr>
            <a:lvl2pPr lvl="1"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2pPr>
            <a:lvl3pPr lvl="2"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3pPr>
            <a:lvl4pPr lvl="3"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4pPr>
            <a:lvl5pPr lvl="4"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5pPr>
            <a:lvl6pPr lvl="5"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6pPr>
            <a:lvl7pPr lvl="6"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7pPr>
            <a:lvl8pPr lvl="7"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8pPr>
            <a:lvl9pPr lvl="8"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9pPr>
          </a:lstStyle>
          <a:p/>
        </p:txBody>
      </p:sp>
      <p:sp>
        <p:nvSpPr>
          <p:cNvPr id="179" name="Google Shape;179;p23"/>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solidFill>
                  <a:srgbClr val="EBEBEB"/>
                </a:solidFill>
              </a:defRPr>
            </a:lvl1pPr>
            <a:lvl2pPr lvl="1" rtl="0">
              <a:lnSpc>
                <a:spcPct val="174000"/>
              </a:lnSpc>
              <a:spcBef>
                <a:spcPts val="0"/>
              </a:spcBef>
              <a:spcAft>
                <a:spcPts val="0"/>
              </a:spcAft>
              <a:buNone/>
              <a:defRPr sz="1100">
                <a:solidFill>
                  <a:srgbClr val="EBEBEB"/>
                </a:solidFill>
              </a:defRPr>
            </a:lvl2pPr>
            <a:lvl3pPr lvl="2" rtl="0">
              <a:lnSpc>
                <a:spcPct val="174000"/>
              </a:lnSpc>
              <a:spcBef>
                <a:spcPts val="0"/>
              </a:spcBef>
              <a:spcAft>
                <a:spcPts val="0"/>
              </a:spcAft>
              <a:buNone/>
              <a:defRPr sz="1100">
                <a:solidFill>
                  <a:srgbClr val="EBEBEB"/>
                </a:solidFill>
              </a:defRPr>
            </a:lvl3pPr>
            <a:lvl4pPr lvl="3" rtl="0">
              <a:lnSpc>
                <a:spcPct val="174000"/>
              </a:lnSpc>
              <a:spcBef>
                <a:spcPts val="0"/>
              </a:spcBef>
              <a:spcAft>
                <a:spcPts val="0"/>
              </a:spcAft>
              <a:buNone/>
              <a:defRPr sz="1100">
                <a:solidFill>
                  <a:srgbClr val="EBEBEB"/>
                </a:solidFill>
              </a:defRPr>
            </a:lvl4pPr>
            <a:lvl5pPr lvl="4" rtl="0">
              <a:lnSpc>
                <a:spcPct val="174000"/>
              </a:lnSpc>
              <a:spcBef>
                <a:spcPts val="0"/>
              </a:spcBef>
              <a:spcAft>
                <a:spcPts val="0"/>
              </a:spcAft>
              <a:buNone/>
              <a:defRPr sz="1100">
                <a:solidFill>
                  <a:srgbClr val="EBEBEB"/>
                </a:solidFill>
              </a:defRPr>
            </a:lvl5pPr>
            <a:lvl6pPr lvl="5" rtl="0">
              <a:lnSpc>
                <a:spcPct val="174000"/>
              </a:lnSpc>
              <a:spcBef>
                <a:spcPts val="0"/>
              </a:spcBef>
              <a:spcAft>
                <a:spcPts val="0"/>
              </a:spcAft>
              <a:buNone/>
              <a:defRPr sz="1100">
                <a:solidFill>
                  <a:srgbClr val="EBEBEB"/>
                </a:solidFill>
              </a:defRPr>
            </a:lvl6pPr>
            <a:lvl7pPr lvl="6" rtl="0">
              <a:lnSpc>
                <a:spcPct val="174000"/>
              </a:lnSpc>
              <a:spcBef>
                <a:spcPts val="0"/>
              </a:spcBef>
              <a:spcAft>
                <a:spcPts val="0"/>
              </a:spcAft>
              <a:buNone/>
              <a:defRPr sz="1100">
                <a:solidFill>
                  <a:srgbClr val="EBEBEB"/>
                </a:solidFill>
              </a:defRPr>
            </a:lvl7pPr>
            <a:lvl8pPr lvl="7" rtl="0">
              <a:lnSpc>
                <a:spcPct val="174000"/>
              </a:lnSpc>
              <a:spcBef>
                <a:spcPts val="0"/>
              </a:spcBef>
              <a:spcAft>
                <a:spcPts val="0"/>
              </a:spcAft>
              <a:buNone/>
              <a:defRPr sz="1100">
                <a:solidFill>
                  <a:srgbClr val="EBEBEB"/>
                </a:solidFill>
              </a:defRPr>
            </a:lvl8pPr>
            <a:lvl9pPr lvl="8" rtl="0">
              <a:lnSpc>
                <a:spcPct val="174000"/>
              </a:lnSpc>
              <a:spcBef>
                <a:spcPts val="0"/>
              </a:spcBef>
              <a:spcAft>
                <a:spcPts val="0"/>
              </a:spcAft>
              <a:buNone/>
              <a:defRPr sz="1100">
                <a:solidFill>
                  <a:srgbClr val="EBEBEB"/>
                </a:solidFill>
              </a:defRPr>
            </a:lvl9pPr>
          </a:lstStyle>
          <a:p/>
        </p:txBody>
      </p:sp>
      <p:pic>
        <p:nvPicPr>
          <p:cNvPr id="180" name="Google Shape;180;p23"/>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181" name="Google Shape;181;p23"/>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500">
                <a:solidFill>
                  <a:srgbClr val="666666"/>
                </a:solidFill>
                <a:latin typeface="Overpass"/>
                <a:ea typeface="Overpass"/>
                <a:cs typeface="Overpass"/>
                <a:sym typeface="Overpass"/>
              </a:rPr>
              <a:t>CONFIDENTIAL </a:t>
            </a:r>
            <a:r>
              <a:rPr lang="en" sz="500">
                <a:solidFill>
                  <a:srgbClr val="666666"/>
                </a:solidFill>
                <a:latin typeface="Overpass Light"/>
                <a:ea typeface="Overpass Light"/>
                <a:cs typeface="Overpass Light"/>
                <a:sym typeface="Overpass Light"/>
              </a:rPr>
              <a:t>Designator</a:t>
            </a:r>
            <a:endParaRPr sz="500">
              <a:solidFill>
                <a:srgbClr val="666666"/>
              </a:solidFill>
              <a:latin typeface="Overpass Light"/>
              <a:ea typeface="Overpass Light"/>
              <a:cs typeface="Overpass Light"/>
              <a:sym typeface="Overpass Light"/>
            </a:endParaRPr>
          </a:p>
        </p:txBody>
      </p:sp>
      <p:sp>
        <p:nvSpPr>
          <p:cNvPr id="182" name="Google Shape;182;p23"/>
          <p:cNvSpPr txBox="1"/>
          <p:nvPr>
            <p:ph idx="3"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lvl1pPr>
            <a:lvl2pPr lvl="1" rtl="0">
              <a:lnSpc>
                <a:spcPct val="174000"/>
              </a:lnSpc>
              <a:spcBef>
                <a:spcPts val="0"/>
              </a:spcBef>
              <a:spcAft>
                <a:spcPts val="0"/>
              </a:spcAft>
              <a:buNone/>
              <a:defRPr sz="1100"/>
            </a:lvl2pPr>
            <a:lvl3pPr lvl="2" rtl="0">
              <a:lnSpc>
                <a:spcPct val="174000"/>
              </a:lnSpc>
              <a:spcBef>
                <a:spcPts val="0"/>
              </a:spcBef>
              <a:spcAft>
                <a:spcPts val="0"/>
              </a:spcAft>
              <a:buNone/>
              <a:defRPr sz="1100"/>
            </a:lvl3pPr>
            <a:lvl4pPr lvl="3" rtl="0">
              <a:lnSpc>
                <a:spcPct val="174000"/>
              </a:lnSpc>
              <a:spcBef>
                <a:spcPts val="0"/>
              </a:spcBef>
              <a:spcAft>
                <a:spcPts val="0"/>
              </a:spcAft>
              <a:buNone/>
              <a:defRPr sz="1100"/>
            </a:lvl4pPr>
            <a:lvl5pPr lvl="4" rtl="0">
              <a:lnSpc>
                <a:spcPct val="174000"/>
              </a:lnSpc>
              <a:spcBef>
                <a:spcPts val="0"/>
              </a:spcBef>
              <a:spcAft>
                <a:spcPts val="0"/>
              </a:spcAft>
              <a:buNone/>
              <a:defRPr sz="1100"/>
            </a:lvl5pPr>
            <a:lvl6pPr lvl="5" rtl="0">
              <a:lnSpc>
                <a:spcPct val="174000"/>
              </a:lnSpc>
              <a:spcBef>
                <a:spcPts val="0"/>
              </a:spcBef>
              <a:spcAft>
                <a:spcPts val="0"/>
              </a:spcAft>
              <a:buNone/>
              <a:defRPr sz="1100"/>
            </a:lvl6pPr>
            <a:lvl7pPr lvl="6" rtl="0">
              <a:lnSpc>
                <a:spcPct val="174000"/>
              </a:lnSpc>
              <a:spcBef>
                <a:spcPts val="0"/>
              </a:spcBef>
              <a:spcAft>
                <a:spcPts val="0"/>
              </a:spcAft>
              <a:buNone/>
              <a:defRPr sz="1100"/>
            </a:lvl7pPr>
            <a:lvl8pPr lvl="7" rtl="0">
              <a:lnSpc>
                <a:spcPct val="174000"/>
              </a:lnSpc>
              <a:spcBef>
                <a:spcPts val="0"/>
              </a:spcBef>
              <a:spcAft>
                <a:spcPts val="0"/>
              </a:spcAft>
              <a:buNone/>
              <a:defRPr sz="1100"/>
            </a:lvl8pPr>
            <a:lvl9pPr lvl="8" rtl="0">
              <a:lnSpc>
                <a:spcPct val="174000"/>
              </a:lnSpc>
              <a:spcBef>
                <a:spcPts val="0"/>
              </a:spcBef>
              <a:spcAft>
                <a:spcPts val="0"/>
              </a:spcAft>
              <a:buNone/>
              <a:defRPr sz="11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large quote white">
  <p:cSld name="CUSTOM_3">
    <p:bg>
      <p:bgPr>
        <a:blipFill>
          <a:blip r:embed="rId2">
            <a:alphaModFix/>
          </a:blip>
          <a:stretch>
            <a:fillRect/>
          </a:stretch>
        </a:blipFill>
      </p:bgPr>
    </p:bg>
    <p:spTree>
      <p:nvGrpSpPr>
        <p:cNvPr id="183" name="Shape 183"/>
        <p:cNvGrpSpPr/>
        <p:nvPr/>
      </p:nvGrpSpPr>
      <p:grpSpPr>
        <a:xfrm>
          <a:off x="0" y="0"/>
          <a:ext cx="0" cy="0"/>
          <a:chOff x="0" y="0"/>
          <a:chExt cx="0" cy="0"/>
        </a:xfrm>
      </p:grpSpPr>
      <p:sp>
        <p:nvSpPr>
          <p:cNvPr id="184" name="Google Shape;184;p24"/>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rtl="0">
              <a:lnSpc>
                <a:spcPct val="108000"/>
              </a:lnSpc>
              <a:spcBef>
                <a:spcPts val="0"/>
              </a:spcBef>
              <a:spcAft>
                <a:spcPts val="0"/>
              </a:spcAft>
              <a:buNone/>
              <a:defRPr sz="4100">
                <a:solidFill>
                  <a:srgbClr val="EE0000"/>
                </a:solidFill>
              </a:defRPr>
            </a:lvl1pPr>
            <a:lvl2pPr lvl="1" rtl="0">
              <a:lnSpc>
                <a:spcPct val="108000"/>
              </a:lnSpc>
              <a:spcBef>
                <a:spcPts val="0"/>
              </a:spcBef>
              <a:spcAft>
                <a:spcPts val="0"/>
              </a:spcAft>
              <a:buNone/>
              <a:defRPr sz="4100">
                <a:solidFill>
                  <a:srgbClr val="EE0000"/>
                </a:solidFill>
              </a:defRPr>
            </a:lvl2pPr>
            <a:lvl3pPr lvl="2" rtl="0">
              <a:lnSpc>
                <a:spcPct val="108000"/>
              </a:lnSpc>
              <a:spcBef>
                <a:spcPts val="0"/>
              </a:spcBef>
              <a:spcAft>
                <a:spcPts val="0"/>
              </a:spcAft>
              <a:buNone/>
              <a:defRPr sz="4100">
                <a:solidFill>
                  <a:srgbClr val="EE0000"/>
                </a:solidFill>
              </a:defRPr>
            </a:lvl3pPr>
            <a:lvl4pPr lvl="3" rtl="0">
              <a:lnSpc>
                <a:spcPct val="108000"/>
              </a:lnSpc>
              <a:spcBef>
                <a:spcPts val="0"/>
              </a:spcBef>
              <a:spcAft>
                <a:spcPts val="0"/>
              </a:spcAft>
              <a:buNone/>
              <a:defRPr sz="4100">
                <a:solidFill>
                  <a:srgbClr val="EE0000"/>
                </a:solidFill>
              </a:defRPr>
            </a:lvl4pPr>
            <a:lvl5pPr lvl="4" rtl="0">
              <a:lnSpc>
                <a:spcPct val="108000"/>
              </a:lnSpc>
              <a:spcBef>
                <a:spcPts val="0"/>
              </a:spcBef>
              <a:spcAft>
                <a:spcPts val="0"/>
              </a:spcAft>
              <a:buNone/>
              <a:defRPr sz="4100">
                <a:solidFill>
                  <a:srgbClr val="EE0000"/>
                </a:solidFill>
              </a:defRPr>
            </a:lvl5pPr>
            <a:lvl6pPr lvl="5" rtl="0">
              <a:lnSpc>
                <a:spcPct val="108000"/>
              </a:lnSpc>
              <a:spcBef>
                <a:spcPts val="0"/>
              </a:spcBef>
              <a:spcAft>
                <a:spcPts val="0"/>
              </a:spcAft>
              <a:buNone/>
              <a:defRPr sz="4100">
                <a:solidFill>
                  <a:srgbClr val="EE0000"/>
                </a:solidFill>
              </a:defRPr>
            </a:lvl6pPr>
            <a:lvl7pPr lvl="6" rtl="0">
              <a:lnSpc>
                <a:spcPct val="108000"/>
              </a:lnSpc>
              <a:spcBef>
                <a:spcPts val="0"/>
              </a:spcBef>
              <a:spcAft>
                <a:spcPts val="0"/>
              </a:spcAft>
              <a:buNone/>
              <a:defRPr sz="4100">
                <a:solidFill>
                  <a:srgbClr val="EE0000"/>
                </a:solidFill>
              </a:defRPr>
            </a:lvl7pPr>
            <a:lvl8pPr lvl="7" rtl="0">
              <a:lnSpc>
                <a:spcPct val="108000"/>
              </a:lnSpc>
              <a:spcBef>
                <a:spcPts val="0"/>
              </a:spcBef>
              <a:spcAft>
                <a:spcPts val="0"/>
              </a:spcAft>
              <a:buNone/>
              <a:defRPr sz="4100">
                <a:solidFill>
                  <a:srgbClr val="EE0000"/>
                </a:solidFill>
              </a:defRPr>
            </a:lvl8pPr>
            <a:lvl9pPr lvl="8" rtl="0">
              <a:lnSpc>
                <a:spcPct val="108000"/>
              </a:lnSpc>
              <a:spcBef>
                <a:spcPts val="0"/>
              </a:spcBef>
              <a:spcAft>
                <a:spcPts val="0"/>
              </a:spcAft>
              <a:buNone/>
              <a:defRPr sz="4100">
                <a:solidFill>
                  <a:srgbClr val="EE0000"/>
                </a:solidFill>
              </a:defRPr>
            </a:lvl9pPr>
          </a:lstStyle>
          <a:p/>
        </p:txBody>
      </p:sp>
      <p:cxnSp>
        <p:nvCxnSpPr>
          <p:cNvPr id="185" name="Google Shape;185;p24"/>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86" name="Google Shape;186;p2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rgbClr val="EBEBEB"/>
                </a:solidFill>
                <a:latin typeface="Overpass SemiBold"/>
                <a:ea typeface="Overpass SemiBold"/>
                <a:cs typeface="Overpass SemiBold"/>
                <a:sym typeface="Overpass SemiBold"/>
              </a:defRPr>
            </a:lvl1pPr>
            <a:lvl2pPr lvl="1" rtl="0" algn="ctr">
              <a:buNone/>
              <a:defRPr sz="600">
                <a:solidFill>
                  <a:srgbClr val="EBEBEB"/>
                </a:solidFill>
                <a:latin typeface="Overpass SemiBold"/>
                <a:ea typeface="Overpass SemiBold"/>
                <a:cs typeface="Overpass SemiBold"/>
                <a:sym typeface="Overpass SemiBold"/>
              </a:defRPr>
            </a:lvl2pPr>
            <a:lvl3pPr lvl="2" rtl="0" algn="ctr">
              <a:buNone/>
              <a:defRPr sz="600">
                <a:solidFill>
                  <a:srgbClr val="EBEBEB"/>
                </a:solidFill>
                <a:latin typeface="Overpass SemiBold"/>
                <a:ea typeface="Overpass SemiBold"/>
                <a:cs typeface="Overpass SemiBold"/>
                <a:sym typeface="Overpass SemiBold"/>
              </a:defRPr>
            </a:lvl3pPr>
            <a:lvl4pPr lvl="3" rtl="0" algn="ctr">
              <a:buNone/>
              <a:defRPr sz="600">
                <a:solidFill>
                  <a:srgbClr val="EBEBEB"/>
                </a:solidFill>
                <a:latin typeface="Overpass SemiBold"/>
                <a:ea typeface="Overpass SemiBold"/>
                <a:cs typeface="Overpass SemiBold"/>
                <a:sym typeface="Overpass SemiBold"/>
              </a:defRPr>
            </a:lvl4pPr>
            <a:lvl5pPr lvl="4" rtl="0" algn="ctr">
              <a:buNone/>
              <a:defRPr sz="600">
                <a:solidFill>
                  <a:srgbClr val="EBEBEB"/>
                </a:solidFill>
                <a:latin typeface="Overpass SemiBold"/>
                <a:ea typeface="Overpass SemiBold"/>
                <a:cs typeface="Overpass SemiBold"/>
                <a:sym typeface="Overpass SemiBold"/>
              </a:defRPr>
            </a:lvl5pPr>
            <a:lvl6pPr lvl="5" rtl="0" algn="ctr">
              <a:buNone/>
              <a:defRPr sz="600">
                <a:solidFill>
                  <a:srgbClr val="EBEBEB"/>
                </a:solidFill>
                <a:latin typeface="Overpass SemiBold"/>
                <a:ea typeface="Overpass SemiBold"/>
                <a:cs typeface="Overpass SemiBold"/>
                <a:sym typeface="Overpass SemiBold"/>
              </a:defRPr>
            </a:lvl6pPr>
            <a:lvl7pPr lvl="6" rtl="0" algn="ctr">
              <a:buNone/>
              <a:defRPr sz="600">
                <a:solidFill>
                  <a:srgbClr val="EBEBEB"/>
                </a:solidFill>
                <a:latin typeface="Overpass SemiBold"/>
                <a:ea typeface="Overpass SemiBold"/>
                <a:cs typeface="Overpass SemiBold"/>
                <a:sym typeface="Overpass SemiBold"/>
              </a:defRPr>
            </a:lvl7pPr>
            <a:lvl8pPr lvl="7" rtl="0" algn="ctr">
              <a:buNone/>
              <a:defRPr sz="600">
                <a:solidFill>
                  <a:srgbClr val="EBEBEB"/>
                </a:solidFill>
                <a:latin typeface="Overpass SemiBold"/>
                <a:ea typeface="Overpass SemiBold"/>
                <a:cs typeface="Overpass SemiBold"/>
                <a:sym typeface="Overpass SemiBold"/>
              </a:defRPr>
            </a:lvl8pPr>
            <a:lvl9pPr lvl="8" rtl="0" algn="ctr">
              <a:buNone/>
              <a:defRPr sz="600">
                <a:solidFill>
                  <a:srgbClr val="EBEBEB"/>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187" name="Google Shape;187;p24"/>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pic>
        <p:nvPicPr>
          <p:cNvPr id="188" name="Google Shape;188;p24"/>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large quote red">
  <p:cSld name="CUSTOM_3_1">
    <p:bg>
      <p:bgPr>
        <a:blipFill>
          <a:blip r:embed="rId2">
            <a:alphaModFix/>
          </a:blip>
          <a:stretch>
            <a:fillRect/>
          </a:stretch>
        </a:blipFill>
      </p:bgPr>
    </p:bg>
    <p:spTree>
      <p:nvGrpSpPr>
        <p:cNvPr id="189" name="Shape 189"/>
        <p:cNvGrpSpPr/>
        <p:nvPr/>
      </p:nvGrpSpPr>
      <p:grpSpPr>
        <a:xfrm>
          <a:off x="0" y="0"/>
          <a:ext cx="0" cy="0"/>
          <a:chOff x="0" y="0"/>
          <a:chExt cx="0" cy="0"/>
        </a:xfrm>
      </p:grpSpPr>
      <p:sp>
        <p:nvSpPr>
          <p:cNvPr id="190" name="Google Shape;190;p25"/>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rtl="0">
              <a:lnSpc>
                <a:spcPct val="108000"/>
              </a:lnSpc>
              <a:spcBef>
                <a:spcPts val="0"/>
              </a:spcBef>
              <a:spcAft>
                <a:spcPts val="0"/>
              </a:spcAft>
              <a:buNone/>
              <a:defRPr sz="4100">
                <a:solidFill>
                  <a:schemeClr val="lt1"/>
                </a:solidFill>
              </a:defRPr>
            </a:lvl1pPr>
            <a:lvl2pPr lvl="1" rtl="0">
              <a:lnSpc>
                <a:spcPct val="108000"/>
              </a:lnSpc>
              <a:spcBef>
                <a:spcPts val="0"/>
              </a:spcBef>
              <a:spcAft>
                <a:spcPts val="0"/>
              </a:spcAft>
              <a:buNone/>
              <a:defRPr sz="4100">
                <a:solidFill>
                  <a:schemeClr val="lt1"/>
                </a:solidFill>
              </a:defRPr>
            </a:lvl2pPr>
            <a:lvl3pPr lvl="2" rtl="0">
              <a:lnSpc>
                <a:spcPct val="108000"/>
              </a:lnSpc>
              <a:spcBef>
                <a:spcPts val="0"/>
              </a:spcBef>
              <a:spcAft>
                <a:spcPts val="0"/>
              </a:spcAft>
              <a:buNone/>
              <a:defRPr sz="4100">
                <a:solidFill>
                  <a:schemeClr val="lt1"/>
                </a:solidFill>
              </a:defRPr>
            </a:lvl3pPr>
            <a:lvl4pPr lvl="3" rtl="0">
              <a:lnSpc>
                <a:spcPct val="108000"/>
              </a:lnSpc>
              <a:spcBef>
                <a:spcPts val="0"/>
              </a:spcBef>
              <a:spcAft>
                <a:spcPts val="0"/>
              </a:spcAft>
              <a:buNone/>
              <a:defRPr sz="4100">
                <a:solidFill>
                  <a:schemeClr val="lt1"/>
                </a:solidFill>
              </a:defRPr>
            </a:lvl4pPr>
            <a:lvl5pPr lvl="4" rtl="0">
              <a:lnSpc>
                <a:spcPct val="108000"/>
              </a:lnSpc>
              <a:spcBef>
                <a:spcPts val="0"/>
              </a:spcBef>
              <a:spcAft>
                <a:spcPts val="0"/>
              </a:spcAft>
              <a:buNone/>
              <a:defRPr sz="4100">
                <a:solidFill>
                  <a:schemeClr val="lt1"/>
                </a:solidFill>
              </a:defRPr>
            </a:lvl5pPr>
            <a:lvl6pPr lvl="5" rtl="0">
              <a:lnSpc>
                <a:spcPct val="108000"/>
              </a:lnSpc>
              <a:spcBef>
                <a:spcPts val="0"/>
              </a:spcBef>
              <a:spcAft>
                <a:spcPts val="0"/>
              </a:spcAft>
              <a:buNone/>
              <a:defRPr sz="4100">
                <a:solidFill>
                  <a:schemeClr val="lt1"/>
                </a:solidFill>
              </a:defRPr>
            </a:lvl6pPr>
            <a:lvl7pPr lvl="6" rtl="0">
              <a:lnSpc>
                <a:spcPct val="108000"/>
              </a:lnSpc>
              <a:spcBef>
                <a:spcPts val="0"/>
              </a:spcBef>
              <a:spcAft>
                <a:spcPts val="0"/>
              </a:spcAft>
              <a:buNone/>
              <a:defRPr sz="4100">
                <a:solidFill>
                  <a:schemeClr val="lt1"/>
                </a:solidFill>
              </a:defRPr>
            </a:lvl7pPr>
            <a:lvl8pPr lvl="7" rtl="0">
              <a:lnSpc>
                <a:spcPct val="108000"/>
              </a:lnSpc>
              <a:spcBef>
                <a:spcPts val="0"/>
              </a:spcBef>
              <a:spcAft>
                <a:spcPts val="0"/>
              </a:spcAft>
              <a:buNone/>
              <a:defRPr sz="4100">
                <a:solidFill>
                  <a:schemeClr val="lt1"/>
                </a:solidFill>
              </a:defRPr>
            </a:lvl8pPr>
            <a:lvl9pPr lvl="8" rtl="0">
              <a:lnSpc>
                <a:spcPct val="108000"/>
              </a:lnSpc>
              <a:spcBef>
                <a:spcPts val="0"/>
              </a:spcBef>
              <a:spcAft>
                <a:spcPts val="0"/>
              </a:spcAft>
              <a:buNone/>
              <a:defRPr sz="4100">
                <a:solidFill>
                  <a:schemeClr val="lt1"/>
                </a:solidFill>
              </a:defRPr>
            </a:lvl9pPr>
          </a:lstStyle>
          <a:p/>
        </p:txBody>
      </p:sp>
      <p:cxnSp>
        <p:nvCxnSpPr>
          <p:cNvPr id="191" name="Google Shape;191;p25"/>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92" name="Google Shape;192;p2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pic>
        <p:nvPicPr>
          <p:cNvPr id="193" name="Google Shape;193;p25"/>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194" name="Google Shape;194;p25"/>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500">
                <a:solidFill>
                  <a:schemeClr val="lt1"/>
                </a:solidFill>
                <a:latin typeface="Overpass"/>
                <a:ea typeface="Overpass"/>
                <a:cs typeface="Overpass"/>
                <a:sym typeface="Overpass"/>
              </a:rPr>
              <a:t>CONFIDENTIAL </a:t>
            </a:r>
            <a:r>
              <a:rPr lang="en" sz="500">
                <a:solidFill>
                  <a:schemeClr val="lt1"/>
                </a:solidFill>
                <a:latin typeface="Overpass Light"/>
                <a:ea typeface="Overpass Light"/>
                <a:cs typeface="Overpass Light"/>
                <a:sym typeface="Overpass Light"/>
              </a:rPr>
              <a:t>Designator</a:t>
            </a:r>
            <a:endParaRPr sz="500">
              <a:solidFill>
                <a:schemeClr val="lt1"/>
              </a:solidFill>
              <a:latin typeface="Overpass Light"/>
              <a:ea typeface="Overpass Light"/>
              <a:cs typeface="Overpass Light"/>
              <a:sym typeface="Overpass Light"/>
            </a:endParaRPr>
          </a:p>
        </p:txBody>
      </p:sp>
      <p:cxnSp>
        <p:nvCxnSpPr>
          <p:cNvPr id="195" name="Google Shape;195;p25"/>
          <p:cNvCxnSpPr/>
          <p:nvPr/>
        </p:nvCxnSpPr>
        <p:spPr>
          <a:xfrm>
            <a:off x="1557019" y="1240275"/>
            <a:ext cx="1043100" cy="0"/>
          </a:xfrm>
          <a:prstGeom prst="straightConnector1">
            <a:avLst/>
          </a:prstGeom>
          <a:noFill/>
          <a:ln cap="flat" cmpd="sng" w="9525">
            <a:solidFill>
              <a:srgbClr val="EE0000"/>
            </a:solidFill>
            <a:prstDash val="solid"/>
            <a:round/>
            <a:headEnd len="med" w="med" type="none"/>
            <a:tailEnd len="med" w="med" type="none"/>
          </a:ln>
        </p:spPr>
      </p:cxnSp>
      <p:cxnSp>
        <p:nvCxnSpPr>
          <p:cNvPr id="196" name="Google Shape;196;p25"/>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97" name="Google Shape;197;p25"/>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large quote illustrated">
  <p:cSld name="CUSTOM_3_1_1">
    <p:bg>
      <p:bgPr>
        <a:blipFill>
          <a:blip r:embed="rId2">
            <a:alphaModFix/>
          </a:blip>
          <a:stretch>
            <a:fillRect/>
          </a:stretch>
        </a:blipFill>
      </p:bgPr>
    </p:bg>
    <p:spTree>
      <p:nvGrpSpPr>
        <p:cNvPr id="198" name="Shape 198"/>
        <p:cNvGrpSpPr/>
        <p:nvPr/>
      </p:nvGrpSpPr>
      <p:grpSpPr>
        <a:xfrm>
          <a:off x="0" y="0"/>
          <a:ext cx="0" cy="0"/>
          <a:chOff x="0" y="0"/>
          <a:chExt cx="0" cy="0"/>
        </a:xfrm>
      </p:grpSpPr>
      <p:sp>
        <p:nvSpPr>
          <p:cNvPr id="199" name="Google Shape;199;p26"/>
          <p:cNvSpPr txBox="1"/>
          <p:nvPr>
            <p:ph type="title"/>
          </p:nvPr>
        </p:nvSpPr>
        <p:spPr>
          <a:xfrm>
            <a:off x="4255575" y="1224713"/>
            <a:ext cx="3777900" cy="2912100"/>
          </a:xfrm>
          <a:prstGeom prst="rect">
            <a:avLst/>
          </a:prstGeom>
        </p:spPr>
        <p:txBody>
          <a:bodyPr anchorCtr="0" anchor="t" bIns="0" lIns="0" spcFirstLastPara="1" rIns="0" wrap="square" tIns="0">
            <a:noAutofit/>
          </a:bodyPr>
          <a:lstStyle>
            <a:lvl1pPr lvl="0" rtl="0">
              <a:lnSpc>
                <a:spcPct val="108000"/>
              </a:lnSpc>
              <a:spcBef>
                <a:spcPts val="0"/>
              </a:spcBef>
              <a:spcAft>
                <a:spcPts val="0"/>
              </a:spcAft>
              <a:buNone/>
              <a:defRPr sz="4100">
                <a:solidFill>
                  <a:schemeClr val="lt1"/>
                </a:solidFill>
              </a:defRPr>
            </a:lvl1pPr>
            <a:lvl2pPr lvl="1" rtl="0">
              <a:lnSpc>
                <a:spcPct val="108000"/>
              </a:lnSpc>
              <a:spcBef>
                <a:spcPts val="0"/>
              </a:spcBef>
              <a:spcAft>
                <a:spcPts val="0"/>
              </a:spcAft>
              <a:buNone/>
              <a:defRPr sz="4100">
                <a:solidFill>
                  <a:schemeClr val="lt1"/>
                </a:solidFill>
              </a:defRPr>
            </a:lvl2pPr>
            <a:lvl3pPr lvl="2" rtl="0">
              <a:lnSpc>
                <a:spcPct val="108000"/>
              </a:lnSpc>
              <a:spcBef>
                <a:spcPts val="0"/>
              </a:spcBef>
              <a:spcAft>
                <a:spcPts val="0"/>
              </a:spcAft>
              <a:buNone/>
              <a:defRPr sz="4100">
                <a:solidFill>
                  <a:schemeClr val="lt1"/>
                </a:solidFill>
              </a:defRPr>
            </a:lvl3pPr>
            <a:lvl4pPr lvl="3" rtl="0">
              <a:lnSpc>
                <a:spcPct val="108000"/>
              </a:lnSpc>
              <a:spcBef>
                <a:spcPts val="0"/>
              </a:spcBef>
              <a:spcAft>
                <a:spcPts val="0"/>
              </a:spcAft>
              <a:buNone/>
              <a:defRPr sz="4100">
                <a:solidFill>
                  <a:schemeClr val="lt1"/>
                </a:solidFill>
              </a:defRPr>
            </a:lvl4pPr>
            <a:lvl5pPr lvl="4" rtl="0">
              <a:lnSpc>
                <a:spcPct val="108000"/>
              </a:lnSpc>
              <a:spcBef>
                <a:spcPts val="0"/>
              </a:spcBef>
              <a:spcAft>
                <a:spcPts val="0"/>
              </a:spcAft>
              <a:buNone/>
              <a:defRPr sz="4100">
                <a:solidFill>
                  <a:schemeClr val="lt1"/>
                </a:solidFill>
              </a:defRPr>
            </a:lvl5pPr>
            <a:lvl6pPr lvl="5" rtl="0">
              <a:lnSpc>
                <a:spcPct val="108000"/>
              </a:lnSpc>
              <a:spcBef>
                <a:spcPts val="0"/>
              </a:spcBef>
              <a:spcAft>
                <a:spcPts val="0"/>
              </a:spcAft>
              <a:buNone/>
              <a:defRPr sz="4100">
                <a:solidFill>
                  <a:schemeClr val="lt1"/>
                </a:solidFill>
              </a:defRPr>
            </a:lvl6pPr>
            <a:lvl7pPr lvl="6" rtl="0">
              <a:lnSpc>
                <a:spcPct val="108000"/>
              </a:lnSpc>
              <a:spcBef>
                <a:spcPts val="0"/>
              </a:spcBef>
              <a:spcAft>
                <a:spcPts val="0"/>
              </a:spcAft>
              <a:buNone/>
              <a:defRPr sz="4100">
                <a:solidFill>
                  <a:schemeClr val="lt1"/>
                </a:solidFill>
              </a:defRPr>
            </a:lvl7pPr>
            <a:lvl8pPr lvl="7" rtl="0">
              <a:lnSpc>
                <a:spcPct val="108000"/>
              </a:lnSpc>
              <a:spcBef>
                <a:spcPts val="0"/>
              </a:spcBef>
              <a:spcAft>
                <a:spcPts val="0"/>
              </a:spcAft>
              <a:buNone/>
              <a:defRPr sz="4100">
                <a:solidFill>
                  <a:schemeClr val="lt1"/>
                </a:solidFill>
              </a:defRPr>
            </a:lvl8pPr>
            <a:lvl9pPr lvl="8" rtl="0">
              <a:lnSpc>
                <a:spcPct val="108000"/>
              </a:lnSpc>
              <a:spcBef>
                <a:spcPts val="0"/>
              </a:spcBef>
              <a:spcAft>
                <a:spcPts val="0"/>
              </a:spcAft>
              <a:buNone/>
              <a:defRPr sz="4100">
                <a:solidFill>
                  <a:schemeClr val="lt1"/>
                </a:solidFill>
              </a:defRPr>
            </a:lvl9pPr>
          </a:lstStyle>
          <a:p/>
        </p:txBody>
      </p:sp>
      <p:cxnSp>
        <p:nvCxnSpPr>
          <p:cNvPr id="200" name="Google Shape;200;p26"/>
          <p:cNvCxnSpPr/>
          <p:nvPr/>
        </p:nvCxnSpPr>
        <p:spPr>
          <a:xfrm rot="10800000">
            <a:off x="335825" y="4800900"/>
            <a:ext cx="0" cy="342600"/>
          </a:xfrm>
          <a:prstGeom prst="straightConnector1">
            <a:avLst/>
          </a:prstGeom>
          <a:noFill/>
          <a:ln cap="flat" cmpd="sng" w="9525">
            <a:solidFill>
              <a:schemeClr val="lt1"/>
            </a:solidFill>
            <a:prstDash val="solid"/>
            <a:round/>
            <a:headEnd len="med" w="med" type="none"/>
            <a:tailEnd len="med" w="med" type="none"/>
          </a:ln>
        </p:spPr>
      </p:cxnSp>
      <p:sp>
        <p:nvSpPr>
          <p:cNvPr id="201" name="Google Shape;201;p2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chemeClr val="lt1"/>
                </a:solidFill>
                <a:latin typeface="Overpass SemiBold"/>
                <a:ea typeface="Overpass SemiBold"/>
                <a:cs typeface="Overpass SemiBold"/>
                <a:sym typeface="Overpass SemiBold"/>
              </a:defRPr>
            </a:lvl1pPr>
            <a:lvl2pPr lvl="1" rtl="0" algn="ctr">
              <a:buNone/>
              <a:defRPr sz="600">
                <a:solidFill>
                  <a:schemeClr val="lt1"/>
                </a:solidFill>
                <a:latin typeface="Overpass SemiBold"/>
                <a:ea typeface="Overpass SemiBold"/>
                <a:cs typeface="Overpass SemiBold"/>
                <a:sym typeface="Overpass SemiBold"/>
              </a:defRPr>
            </a:lvl2pPr>
            <a:lvl3pPr lvl="2" rtl="0" algn="ctr">
              <a:buNone/>
              <a:defRPr sz="600">
                <a:solidFill>
                  <a:schemeClr val="lt1"/>
                </a:solidFill>
                <a:latin typeface="Overpass SemiBold"/>
                <a:ea typeface="Overpass SemiBold"/>
                <a:cs typeface="Overpass SemiBold"/>
                <a:sym typeface="Overpass SemiBold"/>
              </a:defRPr>
            </a:lvl3pPr>
            <a:lvl4pPr lvl="3" rtl="0" algn="ctr">
              <a:buNone/>
              <a:defRPr sz="600">
                <a:solidFill>
                  <a:schemeClr val="lt1"/>
                </a:solidFill>
                <a:latin typeface="Overpass SemiBold"/>
                <a:ea typeface="Overpass SemiBold"/>
                <a:cs typeface="Overpass SemiBold"/>
                <a:sym typeface="Overpass SemiBold"/>
              </a:defRPr>
            </a:lvl4pPr>
            <a:lvl5pPr lvl="4" rtl="0" algn="ctr">
              <a:buNone/>
              <a:defRPr sz="600">
                <a:solidFill>
                  <a:schemeClr val="lt1"/>
                </a:solidFill>
                <a:latin typeface="Overpass SemiBold"/>
                <a:ea typeface="Overpass SemiBold"/>
                <a:cs typeface="Overpass SemiBold"/>
                <a:sym typeface="Overpass SemiBold"/>
              </a:defRPr>
            </a:lvl5pPr>
            <a:lvl6pPr lvl="5" rtl="0" algn="ctr">
              <a:buNone/>
              <a:defRPr sz="600">
                <a:solidFill>
                  <a:schemeClr val="lt1"/>
                </a:solidFill>
                <a:latin typeface="Overpass SemiBold"/>
                <a:ea typeface="Overpass SemiBold"/>
                <a:cs typeface="Overpass SemiBold"/>
                <a:sym typeface="Overpass SemiBold"/>
              </a:defRPr>
            </a:lvl6pPr>
            <a:lvl7pPr lvl="6" rtl="0" algn="ctr">
              <a:buNone/>
              <a:defRPr sz="600">
                <a:solidFill>
                  <a:schemeClr val="lt1"/>
                </a:solidFill>
                <a:latin typeface="Overpass SemiBold"/>
                <a:ea typeface="Overpass SemiBold"/>
                <a:cs typeface="Overpass SemiBold"/>
                <a:sym typeface="Overpass SemiBold"/>
              </a:defRPr>
            </a:lvl7pPr>
            <a:lvl8pPr lvl="7" rtl="0" algn="ctr">
              <a:buNone/>
              <a:defRPr sz="600">
                <a:solidFill>
                  <a:schemeClr val="lt1"/>
                </a:solidFill>
                <a:latin typeface="Overpass SemiBold"/>
                <a:ea typeface="Overpass SemiBold"/>
                <a:cs typeface="Overpass SemiBold"/>
                <a:sym typeface="Overpass SemiBold"/>
              </a:defRPr>
            </a:lvl8pPr>
            <a:lvl9pPr lvl="8" rtl="0" algn="ctr">
              <a:buNone/>
              <a:defRPr sz="6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202" name="Google Shape;202;p26"/>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500">
                <a:solidFill>
                  <a:schemeClr val="lt1"/>
                </a:solidFill>
                <a:latin typeface="Overpass"/>
                <a:ea typeface="Overpass"/>
                <a:cs typeface="Overpass"/>
                <a:sym typeface="Overpass"/>
              </a:rPr>
              <a:t>CONFIDENTIAL </a:t>
            </a:r>
            <a:r>
              <a:rPr lang="en" sz="500">
                <a:solidFill>
                  <a:schemeClr val="lt1"/>
                </a:solidFill>
                <a:latin typeface="Overpass Light"/>
                <a:ea typeface="Overpass Light"/>
                <a:cs typeface="Overpass Light"/>
                <a:sym typeface="Overpass Light"/>
              </a:rPr>
              <a:t>Designator</a:t>
            </a:r>
            <a:endParaRPr sz="500">
              <a:solidFill>
                <a:schemeClr val="lt1"/>
              </a:solidFill>
              <a:latin typeface="Overpass Light"/>
              <a:ea typeface="Overpass Light"/>
              <a:cs typeface="Overpass Light"/>
              <a:sym typeface="Overpass Light"/>
            </a:endParaRPr>
          </a:p>
        </p:txBody>
      </p:sp>
      <p:sp>
        <p:nvSpPr>
          <p:cNvPr id="203" name="Google Shape;203;p26"/>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pic>
        <p:nvPicPr>
          <p:cNvPr id="204" name="Google Shape;204;p26"/>
          <p:cNvPicPr preferRelativeResize="0"/>
          <p:nvPr/>
        </p:nvPicPr>
        <p:blipFill>
          <a:blip r:embed="rId3">
            <a:alphaModFix/>
          </a:blip>
          <a:stretch>
            <a:fillRect/>
          </a:stretch>
        </p:blipFill>
        <p:spPr>
          <a:xfrm>
            <a:off x="8033460" y="4734378"/>
            <a:ext cx="731888" cy="17220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white">
  <p:cSld name="CUSTOM_4">
    <p:spTree>
      <p:nvGrpSpPr>
        <p:cNvPr id="205" name="Shape 205"/>
        <p:cNvGrpSpPr/>
        <p:nvPr/>
      </p:nvGrpSpPr>
      <p:grpSpPr>
        <a:xfrm>
          <a:off x="0" y="0"/>
          <a:ext cx="0" cy="0"/>
          <a:chOff x="0" y="0"/>
          <a:chExt cx="0" cy="0"/>
        </a:xfrm>
      </p:grpSpPr>
      <p:sp>
        <p:nvSpPr>
          <p:cNvPr id="206" name="Google Shape;206;p27"/>
          <p:cNvSpPr txBox="1"/>
          <p:nvPr>
            <p:ph type="title"/>
          </p:nvPr>
        </p:nvSpPr>
        <p:spPr>
          <a:xfrm>
            <a:off x="1314450" y="709500"/>
            <a:ext cx="6515100" cy="7257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000">
                <a:solidFill>
                  <a:srgbClr val="000000"/>
                </a:solidFill>
              </a:defRPr>
            </a:lvl1pPr>
            <a:lvl2pPr lvl="1" rtl="0" algn="ctr">
              <a:lnSpc>
                <a:spcPct val="130000"/>
              </a:lnSpc>
              <a:spcBef>
                <a:spcPts val="0"/>
              </a:spcBef>
              <a:spcAft>
                <a:spcPts val="0"/>
              </a:spcAft>
              <a:buNone/>
              <a:defRPr sz="2000">
                <a:solidFill>
                  <a:srgbClr val="000000"/>
                </a:solidFill>
              </a:defRPr>
            </a:lvl2pPr>
            <a:lvl3pPr lvl="2" rtl="0" algn="ctr">
              <a:lnSpc>
                <a:spcPct val="130000"/>
              </a:lnSpc>
              <a:spcBef>
                <a:spcPts val="0"/>
              </a:spcBef>
              <a:spcAft>
                <a:spcPts val="0"/>
              </a:spcAft>
              <a:buNone/>
              <a:defRPr sz="2000">
                <a:solidFill>
                  <a:srgbClr val="000000"/>
                </a:solidFill>
              </a:defRPr>
            </a:lvl3pPr>
            <a:lvl4pPr lvl="3" rtl="0" algn="ctr">
              <a:lnSpc>
                <a:spcPct val="130000"/>
              </a:lnSpc>
              <a:spcBef>
                <a:spcPts val="0"/>
              </a:spcBef>
              <a:spcAft>
                <a:spcPts val="0"/>
              </a:spcAft>
              <a:buNone/>
              <a:defRPr sz="2000">
                <a:solidFill>
                  <a:srgbClr val="000000"/>
                </a:solidFill>
              </a:defRPr>
            </a:lvl4pPr>
            <a:lvl5pPr lvl="4" rtl="0" algn="ctr">
              <a:lnSpc>
                <a:spcPct val="130000"/>
              </a:lnSpc>
              <a:spcBef>
                <a:spcPts val="0"/>
              </a:spcBef>
              <a:spcAft>
                <a:spcPts val="0"/>
              </a:spcAft>
              <a:buNone/>
              <a:defRPr sz="2000">
                <a:solidFill>
                  <a:srgbClr val="000000"/>
                </a:solidFill>
              </a:defRPr>
            </a:lvl5pPr>
            <a:lvl6pPr lvl="5" rtl="0" algn="ctr">
              <a:lnSpc>
                <a:spcPct val="130000"/>
              </a:lnSpc>
              <a:spcBef>
                <a:spcPts val="0"/>
              </a:spcBef>
              <a:spcAft>
                <a:spcPts val="0"/>
              </a:spcAft>
              <a:buNone/>
              <a:defRPr sz="2000">
                <a:solidFill>
                  <a:srgbClr val="000000"/>
                </a:solidFill>
              </a:defRPr>
            </a:lvl6pPr>
            <a:lvl7pPr lvl="6" rtl="0" algn="ctr">
              <a:lnSpc>
                <a:spcPct val="130000"/>
              </a:lnSpc>
              <a:spcBef>
                <a:spcPts val="0"/>
              </a:spcBef>
              <a:spcAft>
                <a:spcPts val="0"/>
              </a:spcAft>
              <a:buNone/>
              <a:defRPr sz="2000">
                <a:solidFill>
                  <a:srgbClr val="000000"/>
                </a:solidFill>
              </a:defRPr>
            </a:lvl7pPr>
            <a:lvl8pPr lvl="7" rtl="0" algn="ctr">
              <a:lnSpc>
                <a:spcPct val="130000"/>
              </a:lnSpc>
              <a:spcBef>
                <a:spcPts val="0"/>
              </a:spcBef>
              <a:spcAft>
                <a:spcPts val="0"/>
              </a:spcAft>
              <a:buNone/>
              <a:defRPr sz="2000">
                <a:solidFill>
                  <a:srgbClr val="000000"/>
                </a:solidFill>
              </a:defRPr>
            </a:lvl8pPr>
            <a:lvl9pPr lvl="8" rtl="0" algn="ctr">
              <a:lnSpc>
                <a:spcPct val="130000"/>
              </a:lnSpc>
              <a:spcBef>
                <a:spcPts val="0"/>
              </a:spcBef>
              <a:spcAft>
                <a:spcPts val="0"/>
              </a:spcAft>
              <a:buNone/>
              <a:defRPr sz="2000">
                <a:solidFill>
                  <a:srgbClr val="000000"/>
                </a:solidFill>
              </a:defRPr>
            </a:lvl9pPr>
          </a:lstStyle>
          <a:p/>
        </p:txBody>
      </p:sp>
      <p:cxnSp>
        <p:nvCxnSpPr>
          <p:cNvPr id="207" name="Google Shape;207;p27"/>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208" name="Google Shape;208;p27"/>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9pPr>
          </a:lstStyle>
          <a:p/>
        </p:txBody>
      </p:sp>
      <p:cxnSp>
        <p:nvCxnSpPr>
          <p:cNvPr id="209" name="Google Shape;209;p27"/>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210" name="Google Shape;210;p2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211" name="Google Shape;211;p27"/>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500">
                <a:solidFill>
                  <a:srgbClr val="666666"/>
                </a:solidFill>
                <a:latin typeface="Overpass"/>
                <a:ea typeface="Overpass"/>
                <a:cs typeface="Overpass"/>
                <a:sym typeface="Overpass"/>
              </a:rPr>
              <a:t>CONFIDENTIAL </a:t>
            </a:r>
            <a:r>
              <a:rPr lang="en" sz="500">
                <a:solidFill>
                  <a:srgbClr val="666666"/>
                </a:solidFill>
                <a:latin typeface="Overpass Light"/>
                <a:ea typeface="Overpass Light"/>
                <a:cs typeface="Overpass Light"/>
                <a:sym typeface="Overpass Light"/>
              </a:rPr>
              <a:t>Designator</a:t>
            </a:r>
            <a:endParaRPr sz="500">
              <a:solidFill>
                <a:srgbClr val="666666"/>
              </a:solidFill>
              <a:latin typeface="Overpass Light"/>
              <a:ea typeface="Overpass Light"/>
              <a:cs typeface="Overpass Light"/>
              <a:sym typeface="Overpass Light"/>
            </a:endParaRPr>
          </a:p>
        </p:txBody>
      </p:sp>
      <p:pic>
        <p:nvPicPr>
          <p:cNvPr id="212" name="Google Shape;212;p27"/>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213" name="Google Shape;213;p27"/>
          <p:cNvSpPr txBox="1"/>
          <p:nvPr>
            <p:ph idx="2" type="subTitle"/>
          </p:nvPr>
        </p:nvSpPr>
        <p:spPr>
          <a:xfrm>
            <a:off x="663788" y="4627163"/>
            <a:ext cx="6887100" cy="419700"/>
          </a:xfrm>
          <a:prstGeom prst="rect">
            <a:avLst/>
          </a:prstGeom>
        </p:spPr>
        <p:txBody>
          <a:bodyPr anchorCtr="0" anchor="b" bIns="0" lIns="0" spcFirstLastPara="1" rIns="0" wrap="square" tIns="0">
            <a:noAutofit/>
          </a:bodyPr>
          <a:lstStyle>
            <a:lvl1pPr lvl="0" rtl="0">
              <a:lnSpc>
                <a:spcPct val="142000"/>
              </a:lnSpc>
              <a:spcBef>
                <a:spcPts val="0"/>
              </a:spcBef>
              <a:spcAft>
                <a:spcPts val="0"/>
              </a:spcAft>
              <a:buNone/>
              <a:defRPr sz="500">
                <a:solidFill>
                  <a:srgbClr val="4D4D4F"/>
                </a:solidFill>
              </a:defRPr>
            </a:lvl1pPr>
            <a:lvl2pPr lvl="1" rtl="0">
              <a:lnSpc>
                <a:spcPct val="142000"/>
              </a:lnSpc>
              <a:spcBef>
                <a:spcPts val="0"/>
              </a:spcBef>
              <a:spcAft>
                <a:spcPts val="0"/>
              </a:spcAft>
              <a:buNone/>
              <a:defRPr sz="500">
                <a:solidFill>
                  <a:srgbClr val="4D4D4F"/>
                </a:solidFill>
              </a:defRPr>
            </a:lvl2pPr>
            <a:lvl3pPr lvl="2" rtl="0">
              <a:lnSpc>
                <a:spcPct val="142000"/>
              </a:lnSpc>
              <a:spcBef>
                <a:spcPts val="0"/>
              </a:spcBef>
              <a:spcAft>
                <a:spcPts val="0"/>
              </a:spcAft>
              <a:buNone/>
              <a:defRPr sz="500">
                <a:solidFill>
                  <a:srgbClr val="4D4D4F"/>
                </a:solidFill>
              </a:defRPr>
            </a:lvl3pPr>
            <a:lvl4pPr lvl="3" rtl="0">
              <a:lnSpc>
                <a:spcPct val="142000"/>
              </a:lnSpc>
              <a:spcBef>
                <a:spcPts val="0"/>
              </a:spcBef>
              <a:spcAft>
                <a:spcPts val="0"/>
              </a:spcAft>
              <a:buNone/>
              <a:defRPr sz="500">
                <a:solidFill>
                  <a:srgbClr val="4D4D4F"/>
                </a:solidFill>
              </a:defRPr>
            </a:lvl4pPr>
            <a:lvl5pPr lvl="4" rtl="0">
              <a:lnSpc>
                <a:spcPct val="142000"/>
              </a:lnSpc>
              <a:spcBef>
                <a:spcPts val="0"/>
              </a:spcBef>
              <a:spcAft>
                <a:spcPts val="0"/>
              </a:spcAft>
              <a:buNone/>
              <a:defRPr sz="500">
                <a:solidFill>
                  <a:srgbClr val="4D4D4F"/>
                </a:solidFill>
              </a:defRPr>
            </a:lvl5pPr>
            <a:lvl6pPr lvl="5" rtl="0">
              <a:lnSpc>
                <a:spcPct val="142000"/>
              </a:lnSpc>
              <a:spcBef>
                <a:spcPts val="0"/>
              </a:spcBef>
              <a:spcAft>
                <a:spcPts val="0"/>
              </a:spcAft>
              <a:buNone/>
              <a:defRPr sz="500">
                <a:solidFill>
                  <a:srgbClr val="4D4D4F"/>
                </a:solidFill>
              </a:defRPr>
            </a:lvl6pPr>
            <a:lvl7pPr lvl="6" rtl="0">
              <a:lnSpc>
                <a:spcPct val="142000"/>
              </a:lnSpc>
              <a:spcBef>
                <a:spcPts val="0"/>
              </a:spcBef>
              <a:spcAft>
                <a:spcPts val="0"/>
              </a:spcAft>
              <a:buNone/>
              <a:defRPr sz="500">
                <a:solidFill>
                  <a:srgbClr val="4D4D4F"/>
                </a:solidFill>
              </a:defRPr>
            </a:lvl7pPr>
            <a:lvl8pPr lvl="7" rtl="0">
              <a:lnSpc>
                <a:spcPct val="142000"/>
              </a:lnSpc>
              <a:spcBef>
                <a:spcPts val="0"/>
              </a:spcBef>
              <a:spcAft>
                <a:spcPts val="0"/>
              </a:spcAft>
              <a:buNone/>
              <a:defRPr sz="500">
                <a:solidFill>
                  <a:srgbClr val="4D4D4F"/>
                </a:solidFill>
              </a:defRPr>
            </a:lvl8pPr>
            <a:lvl9pPr lvl="8" rtl="0">
              <a:lnSpc>
                <a:spcPct val="142000"/>
              </a:lnSpc>
              <a:spcBef>
                <a:spcPts val="0"/>
              </a:spcBef>
              <a:spcAft>
                <a:spcPts val="0"/>
              </a:spcAft>
              <a:buNone/>
              <a:defRPr sz="500">
                <a:solidFill>
                  <a:srgbClr val="4D4D4F"/>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black">
  <p:cSld name="CUSTOM_4_1">
    <p:bg>
      <p:bgPr>
        <a:solidFill>
          <a:srgbClr val="141414"/>
        </a:solidFill>
      </p:bgPr>
    </p:bg>
    <p:spTree>
      <p:nvGrpSpPr>
        <p:cNvPr id="214" name="Shape 214"/>
        <p:cNvGrpSpPr/>
        <p:nvPr/>
      </p:nvGrpSpPr>
      <p:grpSpPr>
        <a:xfrm>
          <a:off x="0" y="0"/>
          <a:ext cx="0" cy="0"/>
          <a:chOff x="0" y="0"/>
          <a:chExt cx="0" cy="0"/>
        </a:xfrm>
      </p:grpSpPr>
      <p:sp>
        <p:nvSpPr>
          <p:cNvPr id="215" name="Google Shape;215;p28"/>
          <p:cNvSpPr txBox="1"/>
          <p:nvPr>
            <p:ph type="title"/>
          </p:nvPr>
        </p:nvSpPr>
        <p:spPr>
          <a:xfrm>
            <a:off x="1314450" y="709500"/>
            <a:ext cx="6515100" cy="7257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000">
                <a:solidFill>
                  <a:srgbClr val="EBEBEB"/>
                </a:solidFill>
              </a:defRPr>
            </a:lvl1pPr>
            <a:lvl2pPr lvl="1" rtl="0" algn="ctr">
              <a:lnSpc>
                <a:spcPct val="130000"/>
              </a:lnSpc>
              <a:spcBef>
                <a:spcPts val="0"/>
              </a:spcBef>
              <a:spcAft>
                <a:spcPts val="0"/>
              </a:spcAft>
              <a:buNone/>
              <a:defRPr sz="2000">
                <a:solidFill>
                  <a:srgbClr val="EBEBEB"/>
                </a:solidFill>
              </a:defRPr>
            </a:lvl2pPr>
            <a:lvl3pPr lvl="2" rtl="0" algn="ctr">
              <a:lnSpc>
                <a:spcPct val="130000"/>
              </a:lnSpc>
              <a:spcBef>
                <a:spcPts val="0"/>
              </a:spcBef>
              <a:spcAft>
                <a:spcPts val="0"/>
              </a:spcAft>
              <a:buNone/>
              <a:defRPr sz="2000">
                <a:solidFill>
                  <a:srgbClr val="EBEBEB"/>
                </a:solidFill>
              </a:defRPr>
            </a:lvl3pPr>
            <a:lvl4pPr lvl="3" rtl="0" algn="ctr">
              <a:lnSpc>
                <a:spcPct val="130000"/>
              </a:lnSpc>
              <a:spcBef>
                <a:spcPts val="0"/>
              </a:spcBef>
              <a:spcAft>
                <a:spcPts val="0"/>
              </a:spcAft>
              <a:buNone/>
              <a:defRPr sz="2000">
                <a:solidFill>
                  <a:srgbClr val="EBEBEB"/>
                </a:solidFill>
              </a:defRPr>
            </a:lvl4pPr>
            <a:lvl5pPr lvl="4" rtl="0" algn="ctr">
              <a:lnSpc>
                <a:spcPct val="130000"/>
              </a:lnSpc>
              <a:spcBef>
                <a:spcPts val="0"/>
              </a:spcBef>
              <a:spcAft>
                <a:spcPts val="0"/>
              </a:spcAft>
              <a:buNone/>
              <a:defRPr sz="2000">
                <a:solidFill>
                  <a:srgbClr val="EBEBEB"/>
                </a:solidFill>
              </a:defRPr>
            </a:lvl5pPr>
            <a:lvl6pPr lvl="5" rtl="0" algn="ctr">
              <a:lnSpc>
                <a:spcPct val="130000"/>
              </a:lnSpc>
              <a:spcBef>
                <a:spcPts val="0"/>
              </a:spcBef>
              <a:spcAft>
                <a:spcPts val="0"/>
              </a:spcAft>
              <a:buNone/>
              <a:defRPr sz="2000">
                <a:solidFill>
                  <a:srgbClr val="EBEBEB"/>
                </a:solidFill>
              </a:defRPr>
            </a:lvl6pPr>
            <a:lvl7pPr lvl="6" rtl="0" algn="ctr">
              <a:lnSpc>
                <a:spcPct val="130000"/>
              </a:lnSpc>
              <a:spcBef>
                <a:spcPts val="0"/>
              </a:spcBef>
              <a:spcAft>
                <a:spcPts val="0"/>
              </a:spcAft>
              <a:buNone/>
              <a:defRPr sz="2000">
                <a:solidFill>
                  <a:srgbClr val="EBEBEB"/>
                </a:solidFill>
              </a:defRPr>
            </a:lvl7pPr>
            <a:lvl8pPr lvl="7" rtl="0" algn="ctr">
              <a:lnSpc>
                <a:spcPct val="130000"/>
              </a:lnSpc>
              <a:spcBef>
                <a:spcPts val="0"/>
              </a:spcBef>
              <a:spcAft>
                <a:spcPts val="0"/>
              </a:spcAft>
              <a:buNone/>
              <a:defRPr sz="2000">
                <a:solidFill>
                  <a:srgbClr val="EBEBEB"/>
                </a:solidFill>
              </a:defRPr>
            </a:lvl8pPr>
            <a:lvl9pPr lvl="8" rtl="0" algn="ctr">
              <a:lnSpc>
                <a:spcPct val="130000"/>
              </a:lnSpc>
              <a:spcBef>
                <a:spcPts val="0"/>
              </a:spcBef>
              <a:spcAft>
                <a:spcPts val="0"/>
              </a:spcAft>
              <a:buNone/>
              <a:defRPr sz="2000">
                <a:solidFill>
                  <a:srgbClr val="EBEBEB"/>
                </a:solidFill>
              </a:defRPr>
            </a:lvl9pPr>
          </a:lstStyle>
          <a:p/>
        </p:txBody>
      </p:sp>
      <p:cxnSp>
        <p:nvCxnSpPr>
          <p:cNvPr id="216" name="Google Shape;216;p28"/>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217" name="Google Shape;217;p2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9pPr>
          </a:lstStyle>
          <a:p/>
        </p:txBody>
      </p:sp>
      <p:cxnSp>
        <p:nvCxnSpPr>
          <p:cNvPr id="218" name="Google Shape;218;p28"/>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219" name="Google Shape;219;p2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rgbClr val="EBEBEB"/>
                </a:solidFill>
                <a:latin typeface="Overpass SemiBold"/>
                <a:ea typeface="Overpass SemiBold"/>
                <a:cs typeface="Overpass SemiBold"/>
                <a:sym typeface="Overpass SemiBold"/>
              </a:defRPr>
            </a:lvl1pPr>
            <a:lvl2pPr lvl="1" rtl="0" algn="ctr">
              <a:buNone/>
              <a:defRPr sz="600">
                <a:solidFill>
                  <a:srgbClr val="EBEBEB"/>
                </a:solidFill>
                <a:latin typeface="Overpass SemiBold"/>
                <a:ea typeface="Overpass SemiBold"/>
                <a:cs typeface="Overpass SemiBold"/>
                <a:sym typeface="Overpass SemiBold"/>
              </a:defRPr>
            </a:lvl2pPr>
            <a:lvl3pPr lvl="2" rtl="0" algn="ctr">
              <a:buNone/>
              <a:defRPr sz="600">
                <a:solidFill>
                  <a:srgbClr val="EBEBEB"/>
                </a:solidFill>
                <a:latin typeface="Overpass SemiBold"/>
                <a:ea typeface="Overpass SemiBold"/>
                <a:cs typeface="Overpass SemiBold"/>
                <a:sym typeface="Overpass SemiBold"/>
              </a:defRPr>
            </a:lvl3pPr>
            <a:lvl4pPr lvl="3" rtl="0" algn="ctr">
              <a:buNone/>
              <a:defRPr sz="600">
                <a:solidFill>
                  <a:srgbClr val="EBEBEB"/>
                </a:solidFill>
                <a:latin typeface="Overpass SemiBold"/>
                <a:ea typeface="Overpass SemiBold"/>
                <a:cs typeface="Overpass SemiBold"/>
                <a:sym typeface="Overpass SemiBold"/>
              </a:defRPr>
            </a:lvl4pPr>
            <a:lvl5pPr lvl="4" rtl="0" algn="ctr">
              <a:buNone/>
              <a:defRPr sz="600">
                <a:solidFill>
                  <a:srgbClr val="EBEBEB"/>
                </a:solidFill>
                <a:latin typeface="Overpass SemiBold"/>
                <a:ea typeface="Overpass SemiBold"/>
                <a:cs typeface="Overpass SemiBold"/>
                <a:sym typeface="Overpass SemiBold"/>
              </a:defRPr>
            </a:lvl5pPr>
            <a:lvl6pPr lvl="5" rtl="0" algn="ctr">
              <a:buNone/>
              <a:defRPr sz="600">
                <a:solidFill>
                  <a:srgbClr val="EBEBEB"/>
                </a:solidFill>
                <a:latin typeface="Overpass SemiBold"/>
                <a:ea typeface="Overpass SemiBold"/>
                <a:cs typeface="Overpass SemiBold"/>
                <a:sym typeface="Overpass SemiBold"/>
              </a:defRPr>
            </a:lvl6pPr>
            <a:lvl7pPr lvl="6" rtl="0" algn="ctr">
              <a:buNone/>
              <a:defRPr sz="600">
                <a:solidFill>
                  <a:srgbClr val="EBEBEB"/>
                </a:solidFill>
                <a:latin typeface="Overpass SemiBold"/>
                <a:ea typeface="Overpass SemiBold"/>
                <a:cs typeface="Overpass SemiBold"/>
                <a:sym typeface="Overpass SemiBold"/>
              </a:defRPr>
            </a:lvl7pPr>
            <a:lvl8pPr lvl="7" rtl="0" algn="ctr">
              <a:buNone/>
              <a:defRPr sz="600">
                <a:solidFill>
                  <a:srgbClr val="EBEBEB"/>
                </a:solidFill>
                <a:latin typeface="Overpass SemiBold"/>
                <a:ea typeface="Overpass SemiBold"/>
                <a:cs typeface="Overpass SemiBold"/>
                <a:sym typeface="Overpass SemiBold"/>
              </a:defRPr>
            </a:lvl8pPr>
            <a:lvl9pPr lvl="8" rtl="0" algn="ctr">
              <a:buNone/>
              <a:defRPr sz="600">
                <a:solidFill>
                  <a:srgbClr val="EBEBEB"/>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220" name="Google Shape;220;p28"/>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500">
                <a:solidFill>
                  <a:srgbClr val="EBEBEB"/>
                </a:solidFill>
                <a:latin typeface="Overpass"/>
                <a:ea typeface="Overpass"/>
                <a:cs typeface="Overpass"/>
                <a:sym typeface="Overpass"/>
              </a:rPr>
              <a:t>CONFIDENTIAL </a:t>
            </a:r>
            <a:r>
              <a:rPr lang="en" sz="500">
                <a:solidFill>
                  <a:srgbClr val="EBEBEB"/>
                </a:solidFill>
                <a:latin typeface="Overpass Light"/>
                <a:ea typeface="Overpass Light"/>
                <a:cs typeface="Overpass Light"/>
                <a:sym typeface="Overpass Light"/>
              </a:rPr>
              <a:t>Designator</a:t>
            </a:r>
            <a:endParaRPr sz="500">
              <a:solidFill>
                <a:srgbClr val="EBEBEB"/>
              </a:solidFill>
              <a:latin typeface="Overpass Light"/>
              <a:ea typeface="Overpass Light"/>
              <a:cs typeface="Overpass Light"/>
              <a:sym typeface="Overpass Light"/>
            </a:endParaRPr>
          </a:p>
        </p:txBody>
      </p:sp>
      <p:sp>
        <p:nvSpPr>
          <p:cNvPr id="221" name="Google Shape;221;p28"/>
          <p:cNvSpPr txBox="1"/>
          <p:nvPr>
            <p:ph idx="2" type="subTitle"/>
          </p:nvPr>
        </p:nvSpPr>
        <p:spPr>
          <a:xfrm>
            <a:off x="663788" y="4627163"/>
            <a:ext cx="6887100" cy="419700"/>
          </a:xfrm>
          <a:prstGeom prst="rect">
            <a:avLst/>
          </a:prstGeom>
        </p:spPr>
        <p:txBody>
          <a:bodyPr anchorCtr="0" anchor="b" bIns="0" lIns="0" spcFirstLastPara="1" rIns="0" wrap="square" tIns="0">
            <a:noAutofit/>
          </a:bodyPr>
          <a:lstStyle>
            <a:lvl1pPr lvl="0" rtl="0">
              <a:lnSpc>
                <a:spcPct val="142000"/>
              </a:lnSpc>
              <a:spcBef>
                <a:spcPts val="0"/>
              </a:spcBef>
              <a:spcAft>
                <a:spcPts val="0"/>
              </a:spcAft>
              <a:buNone/>
              <a:defRPr sz="500">
                <a:solidFill>
                  <a:srgbClr val="EBEBEB"/>
                </a:solidFill>
              </a:defRPr>
            </a:lvl1pPr>
            <a:lvl2pPr lvl="1" rtl="0">
              <a:lnSpc>
                <a:spcPct val="142000"/>
              </a:lnSpc>
              <a:spcBef>
                <a:spcPts val="0"/>
              </a:spcBef>
              <a:spcAft>
                <a:spcPts val="0"/>
              </a:spcAft>
              <a:buNone/>
              <a:defRPr sz="500">
                <a:solidFill>
                  <a:srgbClr val="EBEBEB"/>
                </a:solidFill>
              </a:defRPr>
            </a:lvl2pPr>
            <a:lvl3pPr lvl="2" rtl="0">
              <a:lnSpc>
                <a:spcPct val="142000"/>
              </a:lnSpc>
              <a:spcBef>
                <a:spcPts val="0"/>
              </a:spcBef>
              <a:spcAft>
                <a:spcPts val="0"/>
              </a:spcAft>
              <a:buNone/>
              <a:defRPr sz="500">
                <a:solidFill>
                  <a:srgbClr val="EBEBEB"/>
                </a:solidFill>
              </a:defRPr>
            </a:lvl3pPr>
            <a:lvl4pPr lvl="3" rtl="0">
              <a:lnSpc>
                <a:spcPct val="142000"/>
              </a:lnSpc>
              <a:spcBef>
                <a:spcPts val="0"/>
              </a:spcBef>
              <a:spcAft>
                <a:spcPts val="0"/>
              </a:spcAft>
              <a:buNone/>
              <a:defRPr sz="500">
                <a:solidFill>
                  <a:srgbClr val="EBEBEB"/>
                </a:solidFill>
              </a:defRPr>
            </a:lvl4pPr>
            <a:lvl5pPr lvl="4" rtl="0">
              <a:lnSpc>
                <a:spcPct val="142000"/>
              </a:lnSpc>
              <a:spcBef>
                <a:spcPts val="0"/>
              </a:spcBef>
              <a:spcAft>
                <a:spcPts val="0"/>
              </a:spcAft>
              <a:buNone/>
              <a:defRPr sz="500">
                <a:solidFill>
                  <a:srgbClr val="EBEBEB"/>
                </a:solidFill>
              </a:defRPr>
            </a:lvl5pPr>
            <a:lvl6pPr lvl="5" rtl="0">
              <a:lnSpc>
                <a:spcPct val="142000"/>
              </a:lnSpc>
              <a:spcBef>
                <a:spcPts val="0"/>
              </a:spcBef>
              <a:spcAft>
                <a:spcPts val="0"/>
              </a:spcAft>
              <a:buNone/>
              <a:defRPr sz="500">
                <a:solidFill>
                  <a:srgbClr val="EBEBEB"/>
                </a:solidFill>
              </a:defRPr>
            </a:lvl6pPr>
            <a:lvl7pPr lvl="6" rtl="0">
              <a:lnSpc>
                <a:spcPct val="142000"/>
              </a:lnSpc>
              <a:spcBef>
                <a:spcPts val="0"/>
              </a:spcBef>
              <a:spcAft>
                <a:spcPts val="0"/>
              </a:spcAft>
              <a:buNone/>
              <a:defRPr sz="500">
                <a:solidFill>
                  <a:srgbClr val="EBEBEB"/>
                </a:solidFill>
              </a:defRPr>
            </a:lvl7pPr>
            <a:lvl8pPr lvl="7" rtl="0">
              <a:lnSpc>
                <a:spcPct val="142000"/>
              </a:lnSpc>
              <a:spcBef>
                <a:spcPts val="0"/>
              </a:spcBef>
              <a:spcAft>
                <a:spcPts val="0"/>
              </a:spcAft>
              <a:buNone/>
              <a:defRPr sz="500">
                <a:solidFill>
                  <a:srgbClr val="EBEBEB"/>
                </a:solidFill>
              </a:defRPr>
            </a:lvl8pPr>
            <a:lvl9pPr lvl="8" rtl="0">
              <a:lnSpc>
                <a:spcPct val="142000"/>
              </a:lnSpc>
              <a:spcBef>
                <a:spcPts val="0"/>
              </a:spcBef>
              <a:spcAft>
                <a:spcPts val="0"/>
              </a:spcAft>
              <a:buNone/>
              <a:defRPr sz="500">
                <a:solidFill>
                  <a:srgbClr val="EBEBEB"/>
                </a:solidFill>
              </a:defRPr>
            </a:lvl9pPr>
          </a:lstStyle>
          <a:p/>
        </p:txBody>
      </p:sp>
      <p:pic>
        <p:nvPicPr>
          <p:cNvPr id="222" name="Google Shape;222;p28"/>
          <p:cNvPicPr preferRelativeResize="0"/>
          <p:nvPr/>
        </p:nvPicPr>
        <p:blipFill>
          <a:blip r:embed="rId2">
            <a:alphaModFix/>
          </a:blip>
          <a:stretch>
            <a:fillRect/>
          </a:stretch>
        </p:blipFill>
        <p:spPr>
          <a:xfrm>
            <a:off x="8033460" y="4734378"/>
            <a:ext cx="731888" cy="17220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blank">
  <p:cSld name="CUSTOM_2">
    <p:spTree>
      <p:nvGrpSpPr>
        <p:cNvPr id="34" name="Shape 34"/>
        <p:cNvGrpSpPr/>
        <p:nvPr/>
      </p:nvGrpSpPr>
      <p:grpSpPr>
        <a:xfrm>
          <a:off x="0" y="0"/>
          <a:ext cx="0" cy="0"/>
          <a:chOff x="0" y="0"/>
          <a:chExt cx="0" cy="0"/>
        </a:xfrm>
      </p:grpSpPr>
      <p:sp>
        <p:nvSpPr>
          <p:cNvPr id="35" name="Google Shape;35;p4"/>
          <p:cNvSpPr txBox="1"/>
          <p:nvPr>
            <p:ph idx="12" type="sldNum"/>
          </p:nvPr>
        </p:nvSpPr>
        <p:spPr>
          <a:xfrm>
            <a:off x="103328" y="4733944"/>
            <a:ext cx="360600" cy="393600"/>
          </a:xfrm>
          <a:prstGeom prst="rect">
            <a:avLst/>
          </a:prstGeom>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100"/>
              <a:buFont typeface="Arial"/>
              <a:buNone/>
              <a:defRPr sz="1000">
                <a:solidFill>
                  <a:srgbClr val="666666"/>
                </a:solidFill>
              </a:defRPr>
            </a:lvl1pPr>
            <a:lvl2pPr indent="0" lvl="1" marL="0" marR="0" rtl="0" algn="ctr">
              <a:lnSpc>
                <a:spcPct val="100000"/>
              </a:lnSpc>
              <a:spcBef>
                <a:spcPts val="0"/>
              </a:spcBef>
              <a:spcAft>
                <a:spcPts val="0"/>
              </a:spcAft>
              <a:buClr>
                <a:schemeClr val="dk1"/>
              </a:buClr>
              <a:buSzPts val="1100"/>
              <a:buFont typeface="Arial"/>
              <a:buNone/>
              <a:defRPr sz="1000">
                <a:solidFill>
                  <a:srgbClr val="666666"/>
                </a:solidFill>
              </a:defRPr>
            </a:lvl2pPr>
            <a:lvl3pPr indent="0" lvl="2" marL="0" marR="0" rtl="0" algn="ctr">
              <a:lnSpc>
                <a:spcPct val="100000"/>
              </a:lnSpc>
              <a:spcBef>
                <a:spcPts val="0"/>
              </a:spcBef>
              <a:spcAft>
                <a:spcPts val="0"/>
              </a:spcAft>
              <a:buClr>
                <a:schemeClr val="dk1"/>
              </a:buClr>
              <a:buSzPts val="1100"/>
              <a:buFont typeface="Arial"/>
              <a:buNone/>
              <a:defRPr sz="1000">
                <a:solidFill>
                  <a:srgbClr val="666666"/>
                </a:solidFill>
              </a:defRPr>
            </a:lvl3pPr>
            <a:lvl4pPr indent="0" lvl="3" marL="0" marR="0" rtl="0" algn="ctr">
              <a:lnSpc>
                <a:spcPct val="100000"/>
              </a:lnSpc>
              <a:spcBef>
                <a:spcPts val="0"/>
              </a:spcBef>
              <a:spcAft>
                <a:spcPts val="0"/>
              </a:spcAft>
              <a:buClr>
                <a:schemeClr val="dk1"/>
              </a:buClr>
              <a:buSzPts val="1100"/>
              <a:buFont typeface="Arial"/>
              <a:buNone/>
              <a:defRPr sz="1000">
                <a:solidFill>
                  <a:srgbClr val="666666"/>
                </a:solidFill>
              </a:defRPr>
            </a:lvl4pPr>
            <a:lvl5pPr indent="0" lvl="4" marL="0" marR="0" rtl="0" algn="ctr">
              <a:lnSpc>
                <a:spcPct val="100000"/>
              </a:lnSpc>
              <a:spcBef>
                <a:spcPts val="0"/>
              </a:spcBef>
              <a:spcAft>
                <a:spcPts val="0"/>
              </a:spcAft>
              <a:buClr>
                <a:schemeClr val="dk1"/>
              </a:buClr>
              <a:buSzPts val="1100"/>
              <a:buFont typeface="Arial"/>
              <a:buNone/>
              <a:defRPr sz="1000">
                <a:solidFill>
                  <a:srgbClr val="666666"/>
                </a:solidFill>
              </a:defRPr>
            </a:lvl5pPr>
            <a:lvl6pPr indent="0" lvl="5" marL="0" marR="0" rtl="0" algn="ctr">
              <a:lnSpc>
                <a:spcPct val="100000"/>
              </a:lnSpc>
              <a:spcBef>
                <a:spcPts val="0"/>
              </a:spcBef>
              <a:spcAft>
                <a:spcPts val="0"/>
              </a:spcAft>
              <a:buClr>
                <a:schemeClr val="dk1"/>
              </a:buClr>
              <a:buSzPts val="1100"/>
              <a:buFont typeface="Arial"/>
              <a:buNone/>
              <a:defRPr sz="1000">
                <a:solidFill>
                  <a:srgbClr val="666666"/>
                </a:solidFill>
              </a:defRPr>
            </a:lvl6pPr>
            <a:lvl7pPr indent="0" lvl="6" marL="0" marR="0" rtl="0" algn="ctr">
              <a:lnSpc>
                <a:spcPct val="100000"/>
              </a:lnSpc>
              <a:spcBef>
                <a:spcPts val="0"/>
              </a:spcBef>
              <a:spcAft>
                <a:spcPts val="0"/>
              </a:spcAft>
              <a:buClr>
                <a:schemeClr val="dk1"/>
              </a:buClr>
              <a:buSzPts val="1100"/>
              <a:buFont typeface="Arial"/>
              <a:buNone/>
              <a:defRPr sz="1000">
                <a:solidFill>
                  <a:srgbClr val="666666"/>
                </a:solidFill>
              </a:defRPr>
            </a:lvl7pPr>
            <a:lvl8pPr indent="0" lvl="7" marL="0" marR="0" rtl="0" algn="ctr">
              <a:lnSpc>
                <a:spcPct val="100000"/>
              </a:lnSpc>
              <a:spcBef>
                <a:spcPts val="0"/>
              </a:spcBef>
              <a:spcAft>
                <a:spcPts val="0"/>
              </a:spcAft>
              <a:buClr>
                <a:schemeClr val="dk1"/>
              </a:buClr>
              <a:buSzPts val="1100"/>
              <a:buFont typeface="Arial"/>
              <a:buNone/>
              <a:defRPr sz="1000">
                <a:solidFill>
                  <a:srgbClr val="666666"/>
                </a:solidFill>
              </a:defRPr>
            </a:lvl8pPr>
            <a:lvl9pPr indent="0" lvl="8" marL="0" marR="0" rtl="0" algn="ctr">
              <a:lnSpc>
                <a:spcPct val="100000"/>
              </a:lnSpc>
              <a:spcBef>
                <a:spcPts val="0"/>
              </a:spcBef>
              <a:spcAft>
                <a:spcPts val="0"/>
              </a:spcAft>
              <a:buClr>
                <a:schemeClr val="dk1"/>
              </a:buClr>
              <a:buSzPts val="1100"/>
              <a:buFont typeface="Arial"/>
              <a:buNone/>
              <a:defRPr sz="1000">
                <a:solidFill>
                  <a:srgbClr val="666666"/>
                </a:solidFill>
              </a:defRPr>
            </a:lvl9pPr>
          </a:lstStyle>
          <a:p>
            <a:pPr indent="0" lvl="0" marL="0" rtl="0" algn="ctr">
              <a:spcBef>
                <a:spcPts val="0"/>
              </a:spcBef>
              <a:spcAft>
                <a:spcPts val="0"/>
              </a:spcAft>
              <a:buNone/>
            </a:pPr>
            <a:fld id="{00000000-1234-1234-1234-123412341234}" type="slidenum">
              <a:rPr lang="en"/>
              <a:t>‹#›</a:t>
            </a:fld>
            <a:endParaRPr>
              <a:solidFill>
                <a:schemeClr val="dk1"/>
              </a:solidFill>
            </a:endParaRPr>
          </a:p>
        </p:txBody>
      </p:sp>
      <p:sp>
        <p:nvSpPr>
          <p:cNvPr id="36" name="Google Shape;36;p4"/>
          <p:cNvSpPr txBox="1"/>
          <p:nvPr/>
        </p:nvSpPr>
        <p:spPr>
          <a:xfrm>
            <a:off x="442350" y="4826194"/>
            <a:ext cx="765300" cy="2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solidFill>
                  <a:srgbClr val="666666"/>
                </a:solidFill>
                <a:latin typeface="Proxima Nova"/>
                <a:ea typeface="Proxima Nova"/>
                <a:cs typeface="Proxima Nova"/>
                <a:sym typeface="Proxima Nova"/>
              </a:rPr>
              <a:t>Red Hat</a:t>
            </a:r>
            <a:endParaRPr sz="600">
              <a:solidFill>
                <a:srgbClr val="666666"/>
              </a:solidFill>
              <a:latin typeface="Proxima Nova"/>
              <a:ea typeface="Proxima Nova"/>
              <a:cs typeface="Proxima Nova"/>
              <a:sym typeface="Proxima Nov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 blank">
  <p:cSld name="CUSTOM_1_2_1_2">
    <p:bg>
      <p:bgPr>
        <a:solidFill>
          <a:srgbClr val="02414D"/>
        </a:solidFill>
      </p:bgPr>
    </p:bg>
    <p:spTree>
      <p:nvGrpSpPr>
        <p:cNvPr id="37" name="Shape 37"/>
        <p:cNvGrpSpPr/>
        <p:nvPr/>
      </p:nvGrpSpPr>
      <p:grpSpPr>
        <a:xfrm>
          <a:off x="0" y="0"/>
          <a:ext cx="0" cy="0"/>
          <a:chOff x="0" y="0"/>
          <a:chExt cx="0" cy="0"/>
        </a:xfrm>
      </p:grpSpPr>
      <p:sp>
        <p:nvSpPr>
          <p:cNvPr id="38" name="Google Shape;38;p5"/>
          <p:cNvSpPr txBox="1"/>
          <p:nvPr>
            <p:ph idx="12" type="sldNum"/>
          </p:nvPr>
        </p:nvSpPr>
        <p:spPr>
          <a:xfrm>
            <a:off x="103328" y="4733944"/>
            <a:ext cx="360600" cy="393600"/>
          </a:xfrm>
          <a:prstGeom prst="rect">
            <a:avLst/>
          </a:prstGeom>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None/>
              <a:defRPr sz="1000">
                <a:solidFill>
                  <a:srgbClr val="EFEFEF"/>
                </a:solidFill>
              </a:defRPr>
            </a:lvl1pPr>
            <a:lvl2pPr indent="0" lvl="1" marL="0" marR="0" rtl="0" algn="ctr">
              <a:lnSpc>
                <a:spcPct val="100000"/>
              </a:lnSpc>
              <a:spcBef>
                <a:spcPts val="0"/>
              </a:spcBef>
              <a:spcAft>
                <a:spcPts val="0"/>
              </a:spcAft>
              <a:buNone/>
              <a:defRPr sz="1000">
                <a:solidFill>
                  <a:srgbClr val="EFEFEF"/>
                </a:solidFill>
              </a:defRPr>
            </a:lvl2pPr>
            <a:lvl3pPr indent="0" lvl="2" marL="0" marR="0" rtl="0" algn="ctr">
              <a:lnSpc>
                <a:spcPct val="100000"/>
              </a:lnSpc>
              <a:spcBef>
                <a:spcPts val="0"/>
              </a:spcBef>
              <a:spcAft>
                <a:spcPts val="0"/>
              </a:spcAft>
              <a:buNone/>
              <a:defRPr sz="1000">
                <a:solidFill>
                  <a:srgbClr val="EFEFEF"/>
                </a:solidFill>
              </a:defRPr>
            </a:lvl3pPr>
            <a:lvl4pPr indent="0" lvl="3" marL="0" marR="0" rtl="0" algn="ctr">
              <a:lnSpc>
                <a:spcPct val="100000"/>
              </a:lnSpc>
              <a:spcBef>
                <a:spcPts val="0"/>
              </a:spcBef>
              <a:spcAft>
                <a:spcPts val="0"/>
              </a:spcAft>
              <a:buNone/>
              <a:defRPr sz="1000">
                <a:solidFill>
                  <a:srgbClr val="EFEFEF"/>
                </a:solidFill>
              </a:defRPr>
            </a:lvl4pPr>
            <a:lvl5pPr indent="0" lvl="4" marL="0" marR="0" rtl="0" algn="ctr">
              <a:lnSpc>
                <a:spcPct val="100000"/>
              </a:lnSpc>
              <a:spcBef>
                <a:spcPts val="0"/>
              </a:spcBef>
              <a:spcAft>
                <a:spcPts val="0"/>
              </a:spcAft>
              <a:buNone/>
              <a:defRPr sz="1000">
                <a:solidFill>
                  <a:srgbClr val="EFEFEF"/>
                </a:solidFill>
              </a:defRPr>
            </a:lvl5pPr>
            <a:lvl6pPr indent="0" lvl="5" marL="0" marR="0" rtl="0" algn="ctr">
              <a:lnSpc>
                <a:spcPct val="100000"/>
              </a:lnSpc>
              <a:spcBef>
                <a:spcPts val="0"/>
              </a:spcBef>
              <a:spcAft>
                <a:spcPts val="0"/>
              </a:spcAft>
              <a:buNone/>
              <a:defRPr sz="1000">
                <a:solidFill>
                  <a:srgbClr val="EFEFEF"/>
                </a:solidFill>
              </a:defRPr>
            </a:lvl6pPr>
            <a:lvl7pPr indent="0" lvl="6" marL="0" marR="0" rtl="0" algn="ctr">
              <a:lnSpc>
                <a:spcPct val="100000"/>
              </a:lnSpc>
              <a:spcBef>
                <a:spcPts val="0"/>
              </a:spcBef>
              <a:spcAft>
                <a:spcPts val="0"/>
              </a:spcAft>
              <a:buNone/>
              <a:defRPr sz="1000">
                <a:solidFill>
                  <a:srgbClr val="EFEFEF"/>
                </a:solidFill>
              </a:defRPr>
            </a:lvl7pPr>
            <a:lvl8pPr indent="0" lvl="7" marL="0" marR="0" rtl="0" algn="ctr">
              <a:lnSpc>
                <a:spcPct val="100000"/>
              </a:lnSpc>
              <a:spcBef>
                <a:spcPts val="0"/>
              </a:spcBef>
              <a:spcAft>
                <a:spcPts val="0"/>
              </a:spcAft>
              <a:buNone/>
              <a:defRPr sz="1000">
                <a:solidFill>
                  <a:srgbClr val="EFEFEF"/>
                </a:solidFill>
              </a:defRPr>
            </a:lvl8pPr>
            <a:lvl9pPr indent="0" lvl="8" marL="0" marR="0" rtl="0" algn="ctr">
              <a:lnSpc>
                <a:spcPct val="100000"/>
              </a:lnSpc>
              <a:spcBef>
                <a:spcPts val="0"/>
              </a:spcBef>
              <a:spcAft>
                <a:spcPts val="0"/>
              </a:spcAft>
              <a:buNone/>
              <a:defRPr sz="1000">
                <a:solidFill>
                  <a:srgbClr val="EFEFEF"/>
                </a:solidFill>
              </a:defRPr>
            </a:lvl9pPr>
          </a:lstStyle>
          <a:p>
            <a:pPr indent="0" lvl="0" marL="0" rtl="0" algn="ctr">
              <a:spcBef>
                <a:spcPts val="0"/>
              </a:spcBef>
              <a:spcAft>
                <a:spcPts val="0"/>
              </a:spcAft>
              <a:buNone/>
            </a:pPr>
            <a:fld id="{00000000-1234-1234-1234-123412341234}" type="slidenum">
              <a:rPr lang="en"/>
              <a:t>‹#›</a:t>
            </a:fld>
            <a:endParaRPr/>
          </a:p>
        </p:txBody>
      </p:sp>
      <p:sp>
        <p:nvSpPr>
          <p:cNvPr id="39" name="Google Shape;39;p5"/>
          <p:cNvSpPr txBox="1"/>
          <p:nvPr/>
        </p:nvSpPr>
        <p:spPr>
          <a:xfrm>
            <a:off x="442350" y="4826194"/>
            <a:ext cx="765300" cy="2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solidFill>
                  <a:srgbClr val="EFEFEF"/>
                </a:solidFill>
                <a:latin typeface="Proxima Nova"/>
                <a:ea typeface="Proxima Nova"/>
                <a:cs typeface="Proxima Nova"/>
                <a:sym typeface="Proxima Nova"/>
              </a:rPr>
              <a:t>Red Hat</a:t>
            </a:r>
            <a:endParaRPr sz="600">
              <a:solidFill>
                <a:srgbClr val="EFEFEF"/>
              </a:solidFill>
              <a:latin typeface="Proxima Nova"/>
              <a:ea typeface="Proxima Nova"/>
              <a:cs typeface="Proxima Nova"/>
              <a:sym typeface="Proxima Nov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title only">
  <p:cSld name="CUSTOM_1_2">
    <p:spTree>
      <p:nvGrpSpPr>
        <p:cNvPr id="40" name="Shape 40"/>
        <p:cNvGrpSpPr/>
        <p:nvPr/>
      </p:nvGrpSpPr>
      <p:grpSpPr>
        <a:xfrm>
          <a:off x="0" y="0"/>
          <a:ext cx="0" cy="0"/>
          <a:chOff x="0" y="0"/>
          <a:chExt cx="0" cy="0"/>
        </a:xfrm>
      </p:grpSpPr>
      <p:sp>
        <p:nvSpPr>
          <p:cNvPr id="41" name="Google Shape;41;p6"/>
          <p:cNvSpPr txBox="1"/>
          <p:nvPr>
            <p:ph type="title"/>
          </p:nvPr>
        </p:nvSpPr>
        <p:spPr>
          <a:xfrm>
            <a:off x="826650" y="76200"/>
            <a:ext cx="7490700" cy="7758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Font typeface="Proxima Nova"/>
              <a:buNone/>
              <a:defRPr b="1">
                <a:latin typeface="Proxima Nova"/>
                <a:ea typeface="Proxima Nova"/>
                <a:cs typeface="Proxima Nova"/>
                <a:sym typeface="Proxima Nova"/>
              </a:defRPr>
            </a:lvl1pPr>
            <a:lvl2pPr lvl="1" rtl="0" algn="ctr">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9pPr>
          </a:lstStyle>
          <a:p/>
        </p:txBody>
      </p:sp>
      <p:sp>
        <p:nvSpPr>
          <p:cNvPr id="42" name="Google Shape;42;p6"/>
          <p:cNvSpPr txBox="1"/>
          <p:nvPr>
            <p:ph idx="12" type="sldNum"/>
          </p:nvPr>
        </p:nvSpPr>
        <p:spPr>
          <a:xfrm>
            <a:off x="103328" y="4733944"/>
            <a:ext cx="360600" cy="393600"/>
          </a:xfrm>
          <a:prstGeom prst="rect">
            <a:avLst/>
          </a:prstGeom>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None/>
              <a:defRPr sz="1000">
                <a:solidFill>
                  <a:srgbClr val="666666"/>
                </a:solidFill>
              </a:defRPr>
            </a:lvl1pPr>
            <a:lvl2pPr indent="0" lvl="1" marL="0" marR="0" rtl="0" algn="ctr">
              <a:lnSpc>
                <a:spcPct val="100000"/>
              </a:lnSpc>
              <a:spcBef>
                <a:spcPts val="0"/>
              </a:spcBef>
              <a:spcAft>
                <a:spcPts val="0"/>
              </a:spcAft>
              <a:buNone/>
              <a:defRPr sz="1000">
                <a:solidFill>
                  <a:srgbClr val="666666"/>
                </a:solidFill>
              </a:defRPr>
            </a:lvl2pPr>
            <a:lvl3pPr indent="0" lvl="2" marL="0" marR="0" rtl="0" algn="ctr">
              <a:lnSpc>
                <a:spcPct val="100000"/>
              </a:lnSpc>
              <a:spcBef>
                <a:spcPts val="0"/>
              </a:spcBef>
              <a:spcAft>
                <a:spcPts val="0"/>
              </a:spcAft>
              <a:buNone/>
              <a:defRPr sz="1000">
                <a:solidFill>
                  <a:srgbClr val="666666"/>
                </a:solidFill>
              </a:defRPr>
            </a:lvl3pPr>
            <a:lvl4pPr indent="0" lvl="3" marL="0" marR="0" rtl="0" algn="ctr">
              <a:lnSpc>
                <a:spcPct val="100000"/>
              </a:lnSpc>
              <a:spcBef>
                <a:spcPts val="0"/>
              </a:spcBef>
              <a:spcAft>
                <a:spcPts val="0"/>
              </a:spcAft>
              <a:buNone/>
              <a:defRPr sz="1000">
                <a:solidFill>
                  <a:srgbClr val="666666"/>
                </a:solidFill>
              </a:defRPr>
            </a:lvl4pPr>
            <a:lvl5pPr indent="0" lvl="4" marL="0" marR="0" rtl="0" algn="ctr">
              <a:lnSpc>
                <a:spcPct val="100000"/>
              </a:lnSpc>
              <a:spcBef>
                <a:spcPts val="0"/>
              </a:spcBef>
              <a:spcAft>
                <a:spcPts val="0"/>
              </a:spcAft>
              <a:buNone/>
              <a:defRPr sz="1000">
                <a:solidFill>
                  <a:srgbClr val="666666"/>
                </a:solidFill>
              </a:defRPr>
            </a:lvl5pPr>
            <a:lvl6pPr indent="0" lvl="5" marL="0" marR="0" rtl="0" algn="ctr">
              <a:lnSpc>
                <a:spcPct val="100000"/>
              </a:lnSpc>
              <a:spcBef>
                <a:spcPts val="0"/>
              </a:spcBef>
              <a:spcAft>
                <a:spcPts val="0"/>
              </a:spcAft>
              <a:buNone/>
              <a:defRPr sz="1000">
                <a:solidFill>
                  <a:srgbClr val="666666"/>
                </a:solidFill>
              </a:defRPr>
            </a:lvl6pPr>
            <a:lvl7pPr indent="0" lvl="6" marL="0" marR="0" rtl="0" algn="ctr">
              <a:lnSpc>
                <a:spcPct val="100000"/>
              </a:lnSpc>
              <a:spcBef>
                <a:spcPts val="0"/>
              </a:spcBef>
              <a:spcAft>
                <a:spcPts val="0"/>
              </a:spcAft>
              <a:buNone/>
              <a:defRPr sz="1000">
                <a:solidFill>
                  <a:srgbClr val="666666"/>
                </a:solidFill>
              </a:defRPr>
            </a:lvl7pPr>
            <a:lvl8pPr indent="0" lvl="7" marL="0" marR="0" rtl="0" algn="ctr">
              <a:lnSpc>
                <a:spcPct val="100000"/>
              </a:lnSpc>
              <a:spcBef>
                <a:spcPts val="0"/>
              </a:spcBef>
              <a:spcAft>
                <a:spcPts val="0"/>
              </a:spcAft>
              <a:buNone/>
              <a:defRPr sz="1000">
                <a:solidFill>
                  <a:srgbClr val="666666"/>
                </a:solidFill>
              </a:defRPr>
            </a:lvl8pPr>
            <a:lvl9pPr indent="0" lvl="8" marL="0" marR="0" rtl="0" algn="ctr">
              <a:lnSpc>
                <a:spcPct val="100000"/>
              </a:lnSpc>
              <a:spcBef>
                <a:spcPts val="0"/>
              </a:spcBef>
              <a:spcAft>
                <a:spcPts val="0"/>
              </a:spcAft>
              <a:buNone/>
              <a:defRPr sz="1000">
                <a:solidFill>
                  <a:srgbClr val="666666"/>
                </a:solidFill>
              </a:defRPr>
            </a:lvl9pPr>
          </a:lstStyle>
          <a:p>
            <a:pPr indent="0" lvl="0" marL="0" rtl="0" algn="ctr">
              <a:spcBef>
                <a:spcPts val="0"/>
              </a:spcBef>
              <a:spcAft>
                <a:spcPts val="0"/>
              </a:spcAft>
              <a:buNone/>
            </a:pPr>
            <a:fld id="{00000000-1234-1234-1234-123412341234}" type="slidenum">
              <a:rPr lang="en"/>
              <a:t>‹#›</a:t>
            </a:fld>
            <a:endParaRPr>
              <a:solidFill>
                <a:schemeClr val="dk1"/>
              </a:solidFill>
            </a:endParaRPr>
          </a:p>
        </p:txBody>
      </p:sp>
      <p:sp>
        <p:nvSpPr>
          <p:cNvPr id="43" name="Google Shape;43;p6"/>
          <p:cNvSpPr txBox="1"/>
          <p:nvPr/>
        </p:nvSpPr>
        <p:spPr>
          <a:xfrm>
            <a:off x="442350" y="4826194"/>
            <a:ext cx="765300" cy="2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solidFill>
                  <a:srgbClr val="666666"/>
                </a:solidFill>
                <a:latin typeface="Proxima Nova"/>
                <a:ea typeface="Proxima Nova"/>
                <a:cs typeface="Proxima Nova"/>
                <a:sym typeface="Proxima Nova"/>
              </a:rPr>
              <a:t>Red Hat</a:t>
            </a:r>
            <a:endParaRPr sz="600">
              <a:solidFill>
                <a:srgbClr val="666666"/>
              </a:solidFill>
              <a:latin typeface="Proxima Nova"/>
              <a:ea typeface="Proxima Nova"/>
              <a:cs typeface="Proxima Nova"/>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 title only">
  <p:cSld name="CUSTOM_1_2_1">
    <p:bg>
      <p:bgPr>
        <a:solidFill>
          <a:srgbClr val="02414D"/>
        </a:solidFill>
      </p:bgPr>
    </p:bg>
    <p:spTree>
      <p:nvGrpSpPr>
        <p:cNvPr id="44" name="Shape 44"/>
        <p:cNvGrpSpPr/>
        <p:nvPr/>
      </p:nvGrpSpPr>
      <p:grpSpPr>
        <a:xfrm>
          <a:off x="0" y="0"/>
          <a:ext cx="0" cy="0"/>
          <a:chOff x="0" y="0"/>
          <a:chExt cx="0" cy="0"/>
        </a:xfrm>
      </p:grpSpPr>
      <p:sp>
        <p:nvSpPr>
          <p:cNvPr id="45" name="Google Shape;45;p7"/>
          <p:cNvSpPr txBox="1"/>
          <p:nvPr>
            <p:ph type="title"/>
          </p:nvPr>
        </p:nvSpPr>
        <p:spPr>
          <a:xfrm>
            <a:off x="826650" y="76200"/>
            <a:ext cx="7490700" cy="775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2800"/>
              <a:buFont typeface="Proxima Nova"/>
              <a:buNone/>
              <a:defRPr b="1">
                <a:solidFill>
                  <a:srgbClr val="FFFFFF"/>
                </a:solidFill>
                <a:latin typeface="Proxima Nova"/>
                <a:ea typeface="Proxima Nova"/>
                <a:cs typeface="Proxima Nova"/>
                <a:sym typeface="Proxima Nova"/>
              </a:defRPr>
            </a:lvl1pPr>
            <a:lvl2pPr lvl="1"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2pPr>
            <a:lvl3pPr lvl="2"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3pPr>
            <a:lvl4pPr lvl="3"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4pPr>
            <a:lvl5pPr lvl="4"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5pPr>
            <a:lvl6pPr lvl="5"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6pPr>
            <a:lvl7pPr lvl="6"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7pPr>
            <a:lvl8pPr lvl="7"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8pPr>
            <a:lvl9pPr lvl="8"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9pPr>
          </a:lstStyle>
          <a:p/>
        </p:txBody>
      </p:sp>
      <p:sp>
        <p:nvSpPr>
          <p:cNvPr id="46" name="Google Shape;46;p7"/>
          <p:cNvSpPr txBox="1"/>
          <p:nvPr>
            <p:ph idx="12" type="sldNum"/>
          </p:nvPr>
        </p:nvSpPr>
        <p:spPr>
          <a:xfrm>
            <a:off x="103328" y="4733944"/>
            <a:ext cx="360600" cy="393600"/>
          </a:xfrm>
          <a:prstGeom prst="rect">
            <a:avLst/>
          </a:prstGeom>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None/>
              <a:defRPr sz="1000">
                <a:solidFill>
                  <a:srgbClr val="EFEFEF"/>
                </a:solidFill>
              </a:defRPr>
            </a:lvl1pPr>
            <a:lvl2pPr indent="0" lvl="1" marL="0" marR="0" rtl="0" algn="ctr">
              <a:lnSpc>
                <a:spcPct val="100000"/>
              </a:lnSpc>
              <a:spcBef>
                <a:spcPts val="0"/>
              </a:spcBef>
              <a:spcAft>
                <a:spcPts val="0"/>
              </a:spcAft>
              <a:buNone/>
              <a:defRPr sz="1000">
                <a:solidFill>
                  <a:srgbClr val="EFEFEF"/>
                </a:solidFill>
              </a:defRPr>
            </a:lvl2pPr>
            <a:lvl3pPr indent="0" lvl="2" marL="0" marR="0" rtl="0" algn="ctr">
              <a:lnSpc>
                <a:spcPct val="100000"/>
              </a:lnSpc>
              <a:spcBef>
                <a:spcPts val="0"/>
              </a:spcBef>
              <a:spcAft>
                <a:spcPts val="0"/>
              </a:spcAft>
              <a:buNone/>
              <a:defRPr sz="1000">
                <a:solidFill>
                  <a:srgbClr val="EFEFEF"/>
                </a:solidFill>
              </a:defRPr>
            </a:lvl3pPr>
            <a:lvl4pPr indent="0" lvl="3" marL="0" marR="0" rtl="0" algn="ctr">
              <a:lnSpc>
                <a:spcPct val="100000"/>
              </a:lnSpc>
              <a:spcBef>
                <a:spcPts val="0"/>
              </a:spcBef>
              <a:spcAft>
                <a:spcPts val="0"/>
              </a:spcAft>
              <a:buNone/>
              <a:defRPr sz="1000">
                <a:solidFill>
                  <a:srgbClr val="EFEFEF"/>
                </a:solidFill>
              </a:defRPr>
            </a:lvl4pPr>
            <a:lvl5pPr indent="0" lvl="4" marL="0" marR="0" rtl="0" algn="ctr">
              <a:lnSpc>
                <a:spcPct val="100000"/>
              </a:lnSpc>
              <a:spcBef>
                <a:spcPts val="0"/>
              </a:spcBef>
              <a:spcAft>
                <a:spcPts val="0"/>
              </a:spcAft>
              <a:buNone/>
              <a:defRPr sz="1000">
                <a:solidFill>
                  <a:srgbClr val="EFEFEF"/>
                </a:solidFill>
              </a:defRPr>
            </a:lvl5pPr>
            <a:lvl6pPr indent="0" lvl="5" marL="0" marR="0" rtl="0" algn="ctr">
              <a:lnSpc>
                <a:spcPct val="100000"/>
              </a:lnSpc>
              <a:spcBef>
                <a:spcPts val="0"/>
              </a:spcBef>
              <a:spcAft>
                <a:spcPts val="0"/>
              </a:spcAft>
              <a:buNone/>
              <a:defRPr sz="1000">
                <a:solidFill>
                  <a:srgbClr val="EFEFEF"/>
                </a:solidFill>
              </a:defRPr>
            </a:lvl6pPr>
            <a:lvl7pPr indent="0" lvl="6" marL="0" marR="0" rtl="0" algn="ctr">
              <a:lnSpc>
                <a:spcPct val="100000"/>
              </a:lnSpc>
              <a:spcBef>
                <a:spcPts val="0"/>
              </a:spcBef>
              <a:spcAft>
                <a:spcPts val="0"/>
              </a:spcAft>
              <a:buNone/>
              <a:defRPr sz="1000">
                <a:solidFill>
                  <a:srgbClr val="EFEFEF"/>
                </a:solidFill>
              </a:defRPr>
            </a:lvl7pPr>
            <a:lvl8pPr indent="0" lvl="7" marL="0" marR="0" rtl="0" algn="ctr">
              <a:lnSpc>
                <a:spcPct val="100000"/>
              </a:lnSpc>
              <a:spcBef>
                <a:spcPts val="0"/>
              </a:spcBef>
              <a:spcAft>
                <a:spcPts val="0"/>
              </a:spcAft>
              <a:buNone/>
              <a:defRPr sz="1000">
                <a:solidFill>
                  <a:srgbClr val="EFEFEF"/>
                </a:solidFill>
              </a:defRPr>
            </a:lvl8pPr>
            <a:lvl9pPr indent="0" lvl="8" marL="0" marR="0" rtl="0" algn="ctr">
              <a:lnSpc>
                <a:spcPct val="100000"/>
              </a:lnSpc>
              <a:spcBef>
                <a:spcPts val="0"/>
              </a:spcBef>
              <a:spcAft>
                <a:spcPts val="0"/>
              </a:spcAft>
              <a:buNone/>
              <a:defRPr sz="1000">
                <a:solidFill>
                  <a:srgbClr val="EFEFEF"/>
                </a:solidFill>
              </a:defRPr>
            </a:lvl9pPr>
          </a:lstStyle>
          <a:p>
            <a:pPr indent="0" lvl="0" marL="0" rtl="0" algn="ctr">
              <a:spcBef>
                <a:spcPts val="0"/>
              </a:spcBef>
              <a:spcAft>
                <a:spcPts val="0"/>
              </a:spcAft>
              <a:buNone/>
            </a:pPr>
            <a:fld id="{00000000-1234-1234-1234-123412341234}" type="slidenum">
              <a:rPr lang="en"/>
              <a:t>‹#›</a:t>
            </a:fld>
            <a:endParaRPr/>
          </a:p>
        </p:txBody>
      </p:sp>
      <p:sp>
        <p:nvSpPr>
          <p:cNvPr id="47" name="Google Shape;47;p7"/>
          <p:cNvSpPr txBox="1"/>
          <p:nvPr/>
        </p:nvSpPr>
        <p:spPr>
          <a:xfrm>
            <a:off x="442350" y="4826194"/>
            <a:ext cx="765300" cy="2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solidFill>
                  <a:srgbClr val="EFEFEF"/>
                </a:solidFill>
                <a:latin typeface="Proxima Nova"/>
                <a:ea typeface="Proxima Nova"/>
                <a:cs typeface="Proxima Nova"/>
                <a:sym typeface="Proxima Nova"/>
              </a:rPr>
              <a:t>Red Hat</a:t>
            </a:r>
            <a:endParaRPr sz="600">
              <a:solidFill>
                <a:srgbClr val="EFEFEF"/>
              </a:solidFill>
              <a:latin typeface="Proxima Nova"/>
              <a:ea typeface="Proxima Nova"/>
              <a:cs typeface="Proxima Nova"/>
              <a:sym typeface="Proxima Nov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text only">
  <p:cSld name="CUSTOM_1">
    <p:spTree>
      <p:nvGrpSpPr>
        <p:cNvPr id="48" name="Shape 48"/>
        <p:cNvGrpSpPr/>
        <p:nvPr/>
      </p:nvGrpSpPr>
      <p:grpSpPr>
        <a:xfrm>
          <a:off x="0" y="0"/>
          <a:ext cx="0" cy="0"/>
          <a:chOff x="0" y="0"/>
          <a:chExt cx="0" cy="0"/>
        </a:xfrm>
      </p:grpSpPr>
      <p:sp>
        <p:nvSpPr>
          <p:cNvPr id="49" name="Google Shape;49;p8"/>
          <p:cNvSpPr txBox="1"/>
          <p:nvPr>
            <p:ph idx="1" type="body"/>
          </p:nvPr>
        </p:nvSpPr>
        <p:spPr>
          <a:xfrm>
            <a:off x="826700" y="928200"/>
            <a:ext cx="7490700" cy="3495000"/>
          </a:xfrm>
          <a:prstGeom prst="rect">
            <a:avLst/>
          </a:prstGeom>
        </p:spPr>
        <p:txBody>
          <a:bodyPr anchorCtr="0" anchor="t" bIns="91425" lIns="91425" spcFirstLastPara="1" rIns="91425" wrap="square" tIns="91425">
            <a:noAutofit/>
          </a:bodyPr>
          <a:lstStyle>
            <a:lvl1pPr indent="-292100" lvl="0" marL="457200" rtl="0">
              <a:spcBef>
                <a:spcPts val="600"/>
              </a:spcBef>
              <a:spcAft>
                <a:spcPts val="0"/>
              </a:spcAft>
              <a:buSzPts val="1000"/>
              <a:buFont typeface="Proxima Nova"/>
              <a:buChar char="●"/>
              <a:defRPr>
                <a:latin typeface="Proxima Nova"/>
                <a:ea typeface="Proxima Nova"/>
                <a:cs typeface="Proxima Nova"/>
                <a:sym typeface="Proxima Nova"/>
              </a:defRPr>
            </a:lvl1pPr>
            <a:lvl2pPr indent="-292100" lvl="1" marL="914400" rtl="0">
              <a:spcBef>
                <a:spcPts val="0"/>
              </a:spcBef>
              <a:spcAft>
                <a:spcPts val="0"/>
              </a:spcAft>
              <a:buSzPts val="1000"/>
              <a:buFont typeface="Proxima Nova"/>
              <a:buChar char="○"/>
              <a:defRPr>
                <a:latin typeface="Proxima Nova"/>
                <a:ea typeface="Proxima Nova"/>
                <a:cs typeface="Proxima Nova"/>
                <a:sym typeface="Proxima Nova"/>
              </a:defRPr>
            </a:lvl2pPr>
            <a:lvl3pPr indent="-292100" lvl="2" marL="1371600" rtl="0">
              <a:spcBef>
                <a:spcPts val="0"/>
              </a:spcBef>
              <a:spcAft>
                <a:spcPts val="0"/>
              </a:spcAft>
              <a:buSzPts val="1000"/>
              <a:buFont typeface="Proxima Nova"/>
              <a:buChar char="■"/>
              <a:defRPr>
                <a:latin typeface="Proxima Nova"/>
                <a:ea typeface="Proxima Nova"/>
                <a:cs typeface="Proxima Nova"/>
                <a:sym typeface="Proxima Nova"/>
              </a:defRPr>
            </a:lvl3pPr>
            <a:lvl4pPr indent="-292100" lvl="3" marL="1828800" rtl="0">
              <a:spcBef>
                <a:spcPts val="0"/>
              </a:spcBef>
              <a:spcAft>
                <a:spcPts val="0"/>
              </a:spcAft>
              <a:buSzPts val="1000"/>
              <a:buFont typeface="Proxima Nova"/>
              <a:buChar char="●"/>
              <a:defRPr>
                <a:latin typeface="Proxima Nova"/>
                <a:ea typeface="Proxima Nova"/>
                <a:cs typeface="Proxima Nova"/>
                <a:sym typeface="Proxima Nova"/>
              </a:defRPr>
            </a:lvl4pPr>
            <a:lvl5pPr indent="-292100" lvl="4" marL="2286000" rtl="0">
              <a:spcBef>
                <a:spcPts val="0"/>
              </a:spcBef>
              <a:spcAft>
                <a:spcPts val="0"/>
              </a:spcAft>
              <a:buSzPts val="1000"/>
              <a:buFont typeface="Proxima Nova"/>
              <a:buChar char="○"/>
              <a:defRPr>
                <a:latin typeface="Proxima Nova"/>
                <a:ea typeface="Proxima Nova"/>
                <a:cs typeface="Proxima Nova"/>
                <a:sym typeface="Proxima Nova"/>
              </a:defRPr>
            </a:lvl5pPr>
            <a:lvl6pPr indent="-292100" lvl="5" marL="2743200" rtl="0">
              <a:spcBef>
                <a:spcPts val="0"/>
              </a:spcBef>
              <a:spcAft>
                <a:spcPts val="0"/>
              </a:spcAft>
              <a:buSzPts val="1000"/>
              <a:buFont typeface="Proxima Nova"/>
              <a:buChar char="■"/>
              <a:defRPr>
                <a:latin typeface="Proxima Nova"/>
                <a:ea typeface="Proxima Nova"/>
                <a:cs typeface="Proxima Nova"/>
                <a:sym typeface="Proxima Nova"/>
              </a:defRPr>
            </a:lvl6pPr>
            <a:lvl7pPr indent="-292100" lvl="6" marL="3200400" rtl="0">
              <a:spcBef>
                <a:spcPts val="0"/>
              </a:spcBef>
              <a:spcAft>
                <a:spcPts val="0"/>
              </a:spcAft>
              <a:buSzPts val="1000"/>
              <a:buFont typeface="Proxima Nova"/>
              <a:buChar char="●"/>
              <a:defRPr>
                <a:latin typeface="Proxima Nova"/>
                <a:ea typeface="Proxima Nova"/>
                <a:cs typeface="Proxima Nova"/>
                <a:sym typeface="Proxima Nova"/>
              </a:defRPr>
            </a:lvl7pPr>
            <a:lvl8pPr indent="-292100" lvl="7" marL="3657600" rtl="0">
              <a:spcBef>
                <a:spcPts val="0"/>
              </a:spcBef>
              <a:spcAft>
                <a:spcPts val="0"/>
              </a:spcAft>
              <a:buSzPts val="1000"/>
              <a:buFont typeface="Proxima Nova"/>
              <a:buChar char="○"/>
              <a:defRPr>
                <a:latin typeface="Proxima Nova"/>
                <a:ea typeface="Proxima Nova"/>
                <a:cs typeface="Proxima Nova"/>
                <a:sym typeface="Proxima Nova"/>
              </a:defRPr>
            </a:lvl8pPr>
            <a:lvl9pPr indent="-292100" lvl="8" marL="4114800" rtl="0">
              <a:spcBef>
                <a:spcPts val="0"/>
              </a:spcBef>
              <a:spcAft>
                <a:spcPts val="0"/>
              </a:spcAft>
              <a:buSzPts val="1000"/>
              <a:buFont typeface="Proxima Nova"/>
              <a:buChar char="■"/>
              <a:defRPr>
                <a:latin typeface="Proxima Nova"/>
                <a:ea typeface="Proxima Nova"/>
                <a:cs typeface="Proxima Nova"/>
                <a:sym typeface="Proxima Nova"/>
              </a:defRPr>
            </a:lvl9pPr>
          </a:lstStyle>
          <a:p/>
        </p:txBody>
      </p:sp>
      <p:sp>
        <p:nvSpPr>
          <p:cNvPr id="50" name="Google Shape;50;p8"/>
          <p:cNvSpPr txBox="1"/>
          <p:nvPr>
            <p:ph type="title"/>
          </p:nvPr>
        </p:nvSpPr>
        <p:spPr>
          <a:xfrm>
            <a:off x="826650" y="0"/>
            <a:ext cx="7490700" cy="7758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Font typeface="Proxima Nova"/>
              <a:buNone/>
              <a:defRPr b="1">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9pPr>
          </a:lstStyle>
          <a:p/>
        </p:txBody>
      </p:sp>
      <p:sp>
        <p:nvSpPr>
          <p:cNvPr id="51" name="Google Shape;51;p8"/>
          <p:cNvSpPr txBox="1"/>
          <p:nvPr>
            <p:ph idx="12" type="sldNum"/>
          </p:nvPr>
        </p:nvSpPr>
        <p:spPr>
          <a:xfrm>
            <a:off x="103328" y="4733944"/>
            <a:ext cx="360600" cy="393600"/>
          </a:xfrm>
          <a:prstGeom prst="rect">
            <a:avLst/>
          </a:prstGeom>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None/>
              <a:defRPr sz="1000">
                <a:solidFill>
                  <a:srgbClr val="666666"/>
                </a:solidFill>
              </a:defRPr>
            </a:lvl1pPr>
            <a:lvl2pPr indent="0" lvl="1" marL="0" marR="0" rtl="0" algn="ctr">
              <a:lnSpc>
                <a:spcPct val="100000"/>
              </a:lnSpc>
              <a:spcBef>
                <a:spcPts val="0"/>
              </a:spcBef>
              <a:spcAft>
                <a:spcPts val="0"/>
              </a:spcAft>
              <a:buNone/>
              <a:defRPr sz="1000">
                <a:solidFill>
                  <a:srgbClr val="666666"/>
                </a:solidFill>
              </a:defRPr>
            </a:lvl2pPr>
            <a:lvl3pPr indent="0" lvl="2" marL="0" marR="0" rtl="0" algn="ctr">
              <a:lnSpc>
                <a:spcPct val="100000"/>
              </a:lnSpc>
              <a:spcBef>
                <a:spcPts val="0"/>
              </a:spcBef>
              <a:spcAft>
                <a:spcPts val="0"/>
              </a:spcAft>
              <a:buNone/>
              <a:defRPr sz="1000">
                <a:solidFill>
                  <a:srgbClr val="666666"/>
                </a:solidFill>
              </a:defRPr>
            </a:lvl3pPr>
            <a:lvl4pPr indent="0" lvl="3" marL="0" marR="0" rtl="0" algn="ctr">
              <a:lnSpc>
                <a:spcPct val="100000"/>
              </a:lnSpc>
              <a:spcBef>
                <a:spcPts val="0"/>
              </a:spcBef>
              <a:spcAft>
                <a:spcPts val="0"/>
              </a:spcAft>
              <a:buNone/>
              <a:defRPr sz="1000">
                <a:solidFill>
                  <a:srgbClr val="666666"/>
                </a:solidFill>
              </a:defRPr>
            </a:lvl4pPr>
            <a:lvl5pPr indent="0" lvl="4" marL="0" marR="0" rtl="0" algn="ctr">
              <a:lnSpc>
                <a:spcPct val="100000"/>
              </a:lnSpc>
              <a:spcBef>
                <a:spcPts val="0"/>
              </a:spcBef>
              <a:spcAft>
                <a:spcPts val="0"/>
              </a:spcAft>
              <a:buNone/>
              <a:defRPr sz="1000">
                <a:solidFill>
                  <a:srgbClr val="666666"/>
                </a:solidFill>
              </a:defRPr>
            </a:lvl5pPr>
            <a:lvl6pPr indent="0" lvl="5" marL="0" marR="0" rtl="0" algn="ctr">
              <a:lnSpc>
                <a:spcPct val="100000"/>
              </a:lnSpc>
              <a:spcBef>
                <a:spcPts val="0"/>
              </a:spcBef>
              <a:spcAft>
                <a:spcPts val="0"/>
              </a:spcAft>
              <a:buNone/>
              <a:defRPr sz="1000">
                <a:solidFill>
                  <a:srgbClr val="666666"/>
                </a:solidFill>
              </a:defRPr>
            </a:lvl6pPr>
            <a:lvl7pPr indent="0" lvl="6" marL="0" marR="0" rtl="0" algn="ctr">
              <a:lnSpc>
                <a:spcPct val="100000"/>
              </a:lnSpc>
              <a:spcBef>
                <a:spcPts val="0"/>
              </a:spcBef>
              <a:spcAft>
                <a:spcPts val="0"/>
              </a:spcAft>
              <a:buNone/>
              <a:defRPr sz="1000">
                <a:solidFill>
                  <a:srgbClr val="666666"/>
                </a:solidFill>
              </a:defRPr>
            </a:lvl7pPr>
            <a:lvl8pPr indent="0" lvl="7" marL="0" marR="0" rtl="0" algn="ctr">
              <a:lnSpc>
                <a:spcPct val="100000"/>
              </a:lnSpc>
              <a:spcBef>
                <a:spcPts val="0"/>
              </a:spcBef>
              <a:spcAft>
                <a:spcPts val="0"/>
              </a:spcAft>
              <a:buNone/>
              <a:defRPr sz="1000">
                <a:solidFill>
                  <a:srgbClr val="666666"/>
                </a:solidFill>
              </a:defRPr>
            </a:lvl8pPr>
            <a:lvl9pPr indent="0" lvl="8" marL="0" marR="0" rtl="0" algn="ctr">
              <a:lnSpc>
                <a:spcPct val="100000"/>
              </a:lnSpc>
              <a:spcBef>
                <a:spcPts val="0"/>
              </a:spcBef>
              <a:spcAft>
                <a:spcPts val="0"/>
              </a:spcAft>
              <a:buNone/>
              <a:defRPr sz="1000">
                <a:solidFill>
                  <a:srgbClr val="666666"/>
                </a:solidFill>
              </a:defRPr>
            </a:lvl9pPr>
          </a:lstStyle>
          <a:p>
            <a:pPr indent="0" lvl="0" marL="0" rtl="0" algn="ctr">
              <a:spcBef>
                <a:spcPts val="0"/>
              </a:spcBef>
              <a:spcAft>
                <a:spcPts val="0"/>
              </a:spcAft>
              <a:buNone/>
            </a:pPr>
            <a:fld id="{00000000-1234-1234-1234-123412341234}" type="slidenum">
              <a:rPr lang="en"/>
              <a:t>‹#›</a:t>
            </a:fld>
            <a:endParaRPr>
              <a:solidFill>
                <a:schemeClr val="dk1"/>
              </a:solidFill>
            </a:endParaRPr>
          </a:p>
        </p:txBody>
      </p:sp>
      <p:sp>
        <p:nvSpPr>
          <p:cNvPr id="52" name="Google Shape;52;p8"/>
          <p:cNvSpPr txBox="1"/>
          <p:nvPr/>
        </p:nvSpPr>
        <p:spPr>
          <a:xfrm>
            <a:off x="442350" y="4826194"/>
            <a:ext cx="765300" cy="2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solidFill>
                  <a:srgbClr val="666666"/>
                </a:solidFill>
                <a:latin typeface="Proxima Nova"/>
                <a:ea typeface="Proxima Nova"/>
                <a:cs typeface="Proxima Nova"/>
                <a:sym typeface="Proxima Nova"/>
              </a:rPr>
              <a:t>Red Hat</a:t>
            </a:r>
            <a:endParaRPr sz="600">
              <a:solidFill>
                <a:srgbClr val="666666"/>
              </a:solidFill>
              <a:latin typeface="Proxima Nova"/>
              <a:ea typeface="Proxima Nova"/>
              <a:cs typeface="Proxima Nova"/>
              <a:sym typeface="Proxima Nov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 text only">
  <p:cSld name="CUSTOM_1_2_1_1">
    <p:bg>
      <p:bgPr>
        <a:solidFill>
          <a:srgbClr val="02414D"/>
        </a:solidFill>
      </p:bgPr>
    </p:bg>
    <p:spTree>
      <p:nvGrpSpPr>
        <p:cNvPr id="53" name="Shape 53"/>
        <p:cNvGrpSpPr/>
        <p:nvPr/>
      </p:nvGrpSpPr>
      <p:grpSpPr>
        <a:xfrm>
          <a:off x="0" y="0"/>
          <a:ext cx="0" cy="0"/>
          <a:chOff x="0" y="0"/>
          <a:chExt cx="0" cy="0"/>
        </a:xfrm>
      </p:grpSpPr>
      <p:sp>
        <p:nvSpPr>
          <p:cNvPr id="54" name="Google Shape;54;p9"/>
          <p:cNvSpPr txBox="1"/>
          <p:nvPr>
            <p:ph type="title"/>
          </p:nvPr>
        </p:nvSpPr>
        <p:spPr>
          <a:xfrm>
            <a:off x="826650" y="76200"/>
            <a:ext cx="7490700" cy="775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2800"/>
              <a:buFont typeface="Proxima Nova"/>
              <a:buNone/>
              <a:defRPr b="1">
                <a:solidFill>
                  <a:srgbClr val="FFFFFF"/>
                </a:solidFill>
                <a:latin typeface="Proxima Nova"/>
                <a:ea typeface="Proxima Nova"/>
                <a:cs typeface="Proxima Nova"/>
                <a:sym typeface="Proxima Nova"/>
              </a:defRPr>
            </a:lvl1pPr>
            <a:lvl2pPr lvl="1"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2pPr>
            <a:lvl3pPr lvl="2"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3pPr>
            <a:lvl4pPr lvl="3"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4pPr>
            <a:lvl5pPr lvl="4"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5pPr>
            <a:lvl6pPr lvl="5"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6pPr>
            <a:lvl7pPr lvl="6"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7pPr>
            <a:lvl8pPr lvl="7"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8pPr>
            <a:lvl9pPr lvl="8" rtl="0">
              <a:spcBef>
                <a:spcPts val="0"/>
              </a:spcBef>
              <a:spcAft>
                <a:spcPts val="0"/>
              </a:spcAft>
              <a:buClr>
                <a:srgbClr val="FFFFFF"/>
              </a:buClr>
              <a:buSzPts val="2800"/>
              <a:buFont typeface="Proxima Nova"/>
              <a:buNone/>
              <a:defRPr b="0">
                <a:solidFill>
                  <a:srgbClr val="FFFFFF"/>
                </a:solidFill>
                <a:latin typeface="Proxima Nova"/>
                <a:ea typeface="Proxima Nova"/>
                <a:cs typeface="Proxima Nova"/>
                <a:sym typeface="Proxima Nova"/>
              </a:defRPr>
            </a:lvl9pPr>
          </a:lstStyle>
          <a:p/>
        </p:txBody>
      </p:sp>
      <p:sp>
        <p:nvSpPr>
          <p:cNvPr id="55" name="Google Shape;55;p9"/>
          <p:cNvSpPr txBox="1"/>
          <p:nvPr>
            <p:ph idx="1" type="body"/>
          </p:nvPr>
        </p:nvSpPr>
        <p:spPr>
          <a:xfrm>
            <a:off x="826700" y="928200"/>
            <a:ext cx="7490700" cy="3495000"/>
          </a:xfrm>
          <a:prstGeom prst="rect">
            <a:avLst/>
          </a:prstGeom>
          <a:effectLst>
            <a:reflection blurRad="0" dir="5400000" dist="38100" endA="0" fadeDir="5400012" kx="0" rotWithShape="0" algn="bl" stPos="0" sy="-100000" ky="0"/>
          </a:effectLst>
        </p:spPr>
        <p:txBody>
          <a:bodyPr anchorCtr="0" anchor="t" bIns="91425" lIns="91425" spcFirstLastPara="1" rIns="91425" wrap="square" tIns="91425">
            <a:noAutofit/>
          </a:bodyPr>
          <a:lstStyle>
            <a:lvl1pPr indent="-292100" lvl="0" marL="457200" rtl="0">
              <a:spcBef>
                <a:spcPts val="60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1pPr>
            <a:lvl2pPr indent="-292100" lvl="1" marL="9144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2pPr>
            <a:lvl3pPr indent="-292100" lvl="2" marL="13716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3pPr>
            <a:lvl4pPr indent="-292100" lvl="3" marL="18288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4pPr>
            <a:lvl5pPr indent="-292100" lvl="4" marL="22860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5pPr>
            <a:lvl6pPr indent="-292100" lvl="5" marL="27432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6pPr>
            <a:lvl7pPr indent="-292100" lvl="6" marL="32004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7pPr>
            <a:lvl8pPr indent="-292100" lvl="7" marL="36576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8pPr>
            <a:lvl9pPr indent="-292100" lvl="8" marL="4114800" rtl="0">
              <a:spcBef>
                <a:spcPts val="0"/>
              </a:spcBef>
              <a:spcAft>
                <a:spcPts val="0"/>
              </a:spcAft>
              <a:buClr>
                <a:srgbClr val="FFFFFF"/>
              </a:buClr>
              <a:buSzPts val="1000"/>
              <a:buFont typeface="Proxima Nova"/>
              <a:buChar char="■"/>
              <a:defRPr>
                <a:solidFill>
                  <a:srgbClr val="FFFFFF"/>
                </a:solidFill>
                <a:latin typeface="Proxima Nova"/>
                <a:ea typeface="Proxima Nova"/>
                <a:cs typeface="Proxima Nova"/>
                <a:sym typeface="Proxima Nova"/>
              </a:defRPr>
            </a:lvl9pPr>
          </a:lstStyle>
          <a:p/>
        </p:txBody>
      </p:sp>
      <p:sp>
        <p:nvSpPr>
          <p:cNvPr id="56" name="Google Shape;56;p9"/>
          <p:cNvSpPr txBox="1"/>
          <p:nvPr>
            <p:ph idx="12" type="sldNum"/>
          </p:nvPr>
        </p:nvSpPr>
        <p:spPr>
          <a:xfrm>
            <a:off x="103328" y="4733944"/>
            <a:ext cx="360600" cy="393600"/>
          </a:xfrm>
          <a:prstGeom prst="rect">
            <a:avLst/>
          </a:prstGeom>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None/>
              <a:defRPr sz="1000">
                <a:solidFill>
                  <a:srgbClr val="FFFFFF"/>
                </a:solidFill>
              </a:defRPr>
            </a:lvl1pPr>
            <a:lvl2pPr indent="0" lvl="1" marL="0" marR="0" rtl="0" algn="ctr">
              <a:lnSpc>
                <a:spcPct val="100000"/>
              </a:lnSpc>
              <a:spcBef>
                <a:spcPts val="0"/>
              </a:spcBef>
              <a:spcAft>
                <a:spcPts val="0"/>
              </a:spcAft>
              <a:buNone/>
              <a:defRPr sz="1000">
                <a:solidFill>
                  <a:srgbClr val="FFFFFF"/>
                </a:solidFill>
              </a:defRPr>
            </a:lvl2pPr>
            <a:lvl3pPr indent="0" lvl="2" marL="0" marR="0" rtl="0" algn="ctr">
              <a:lnSpc>
                <a:spcPct val="100000"/>
              </a:lnSpc>
              <a:spcBef>
                <a:spcPts val="0"/>
              </a:spcBef>
              <a:spcAft>
                <a:spcPts val="0"/>
              </a:spcAft>
              <a:buNone/>
              <a:defRPr sz="1000">
                <a:solidFill>
                  <a:srgbClr val="FFFFFF"/>
                </a:solidFill>
              </a:defRPr>
            </a:lvl3pPr>
            <a:lvl4pPr indent="0" lvl="3" marL="0" marR="0" rtl="0" algn="ctr">
              <a:lnSpc>
                <a:spcPct val="100000"/>
              </a:lnSpc>
              <a:spcBef>
                <a:spcPts val="0"/>
              </a:spcBef>
              <a:spcAft>
                <a:spcPts val="0"/>
              </a:spcAft>
              <a:buNone/>
              <a:defRPr sz="1000">
                <a:solidFill>
                  <a:srgbClr val="FFFFFF"/>
                </a:solidFill>
              </a:defRPr>
            </a:lvl4pPr>
            <a:lvl5pPr indent="0" lvl="4" marL="0" marR="0" rtl="0" algn="ctr">
              <a:lnSpc>
                <a:spcPct val="100000"/>
              </a:lnSpc>
              <a:spcBef>
                <a:spcPts val="0"/>
              </a:spcBef>
              <a:spcAft>
                <a:spcPts val="0"/>
              </a:spcAft>
              <a:buNone/>
              <a:defRPr sz="1000">
                <a:solidFill>
                  <a:srgbClr val="FFFFFF"/>
                </a:solidFill>
              </a:defRPr>
            </a:lvl5pPr>
            <a:lvl6pPr indent="0" lvl="5" marL="0" marR="0" rtl="0" algn="ctr">
              <a:lnSpc>
                <a:spcPct val="100000"/>
              </a:lnSpc>
              <a:spcBef>
                <a:spcPts val="0"/>
              </a:spcBef>
              <a:spcAft>
                <a:spcPts val="0"/>
              </a:spcAft>
              <a:buNone/>
              <a:defRPr sz="1000">
                <a:solidFill>
                  <a:srgbClr val="FFFFFF"/>
                </a:solidFill>
              </a:defRPr>
            </a:lvl6pPr>
            <a:lvl7pPr indent="0" lvl="6" marL="0" marR="0" rtl="0" algn="ctr">
              <a:lnSpc>
                <a:spcPct val="100000"/>
              </a:lnSpc>
              <a:spcBef>
                <a:spcPts val="0"/>
              </a:spcBef>
              <a:spcAft>
                <a:spcPts val="0"/>
              </a:spcAft>
              <a:buNone/>
              <a:defRPr sz="1000">
                <a:solidFill>
                  <a:srgbClr val="FFFFFF"/>
                </a:solidFill>
              </a:defRPr>
            </a:lvl7pPr>
            <a:lvl8pPr indent="0" lvl="7" marL="0" marR="0" rtl="0" algn="ctr">
              <a:lnSpc>
                <a:spcPct val="100000"/>
              </a:lnSpc>
              <a:spcBef>
                <a:spcPts val="0"/>
              </a:spcBef>
              <a:spcAft>
                <a:spcPts val="0"/>
              </a:spcAft>
              <a:buNone/>
              <a:defRPr sz="1000">
                <a:solidFill>
                  <a:srgbClr val="FFFFFF"/>
                </a:solidFill>
              </a:defRPr>
            </a:lvl8pPr>
            <a:lvl9pPr indent="0" lvl="8" marL="0" marR="0" rtl="0" algn="ctr">
              <a:lnSpc>
                <a:spcPct val="100000"/>
              </a:lnSpc>
              <a:spcBef>
                <a:spcPts val="0"/>
              </a:spcBef>
              <a:spcAft>
                <a:spcPts val="0"/>
              </a:spcAft>
              <a:buNone/>
              <a:defRPr sz="1000">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7" name="Google Shape;57;p9"/>
          <p:cNvSpPr txBox="1"/>
          <p:nvPr/>
        </p:nvSpPr>
        <p:spPr>
          <a:xfrm>
            <a:off x="442350" y="4826194"/>
            <a:ext cx="765300" cy="2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solidFill>
                  <a:srgbClr val="EFEFEF"/>
                </a:solidFill>
                <a:latin typeface="Proxima Nova"/>
                <a:ea typeface="Proxima Nova"/>
                <a:cs typeface="Proxima Nova"/>
                <a:sym typeface="Proxima Nova"/>
              </a:rPr>
              <a:t>Red Hat</a:t>
            </a:r>
            <a:endParaRPr sz="600">
              <a:solidFill>
                <a:srgbClr val="EFEFEF"/>
              </a:solidFill>
              <a:latin typeface="Proxima Nova"/>
              <a:ea typeface="Proxima Nova"/>
              <a:cs typeface="Proxima Nova"/>
              <a:sym typeface="Proxima Nov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text only - subtitle">
  <p:cSld name="CUSTOM_1_3">
    <p:spTree>
      <p:nvGrpSpPr>
        <p:cNvPr id="58" name="Shape 58"/>
        <p:cNvGrpSpPr/>
        <p:nvPr/>
      </p:nvGrpSpPr>
      <p:grpSpPr>
        <a:xfrm>
          <a:off x="0" y="0"/>
          <a:ext cx="0" cy="0"/>
          <a:chOff x="0" y="0"/>
          <a:chExt cx="0" cy="0"/>
        </a:xfrm>
      </p:grpSpPr>
      <p:sp>
        <p:nvSpPr>
          <p:cNvPr id="59" name="Google Shape;59;p10"/>
          <p:cNvSpPr txBox="1"/>
          <p:nvPr>
            <p:ph idx="1" type="body"/>
          </p:nvPr>
        </p:nvSpPr>
        <p:spPr>
          <a:xfrm>
            <a:off x="826700" y="1046325"/>
            <a:ext cx="7490700" cy="3376800"/>
          </a:xfrm>
          <a:prstGeom prst="rect">
            <a:avLst/>
          </a:prstGeom>
          <a:effectLst>
            <a:reflection blurRad="0" dir="5400000" dist="38100" endA="0" fadeDir="5400012" kx="0" rotWithShape="0" algn="bl" stPos="0" sy="-100000" ky="0"/>
          </a:effectLst>
        </p:spPr>
        <p:txBody>
          <a:bodyPr anchorCtr="0" anchor="t" bIns="91425" lIns="91425" spcFirstLastPara="1" rIns="91425" wrap="square" tIns="91425">
            <a:noAutofit/>
          </a:bodyPr>
          <a:lstStyle>
            <a:lvl1pPr indent="-292100" lvl="0" marL="457200" rtl="0">
              <a:spcBef>
                <a:spcPts val="600"/>
              </a:spcBef>
              <a:spcAft>
                <a:spcPts val="0"/>
              </a:spcAft>
              <a:buSzPts val="1000"/>
              <a:buFont typeface="Proxima Nova"/>
              <a:buChar char="●"/>
              <a:defRPr>
                <a:latin typeface="Proxima Nova"/>
                <a:ea typeface="Proxima Nova"/>
                <a:cs typeface="Proxima Nova"/>
                <a:sym typeface="Proxima Nova"/>
              </a:defRPr>
            </a:lvl1pPr>
            <a:lvl2pPr indent="-292100" lvl="1" marL="914400" rtl="0">
              <a:spcBef>
                <a:spcPts val="0"/>
              </a:spcBef>
              <a:spcAft>
                <a:spcPts val="0"/>
              </a:spcAft>
              <a:buSzPts val="1000"/>
              <a:buFont typeface="Proxima Nova"/>
              <a:buChar char="○"/>
              <a:defRPr>
                <a:latin typeface="Proxima Nova"/>
                <a:ea typeface="Proxima Nova"/>
                <a:cs typeface="Proxima Nova"/>
                <a:sym typeface="Proxima Nova"/>
              </a:defRPr>
            </a:lvl2pPr>
            <a:lvl3pPr indent="-292100" lvl="2" marL="1371600" rtl="0">
              <a:spcBef>
                <a:spcPts val="0"/>
              </a:spcBef>
              <a:spcAft>
                <a:spcPts val="0"/>
              </a:spcAft>
              <a:buSzPts val="1000"/>
              <a:buFont typeface="Proxima Nova"/>
              <a:buChar char="■"/>
              <a:defRPr>
                <a:latin typeface="Proxima Nova"/>
                <a:ea typeface="Proxima Nova"/>
                <a:cs typeface="Proxima Nova"/>
                <a:sym typeface="Proxima Nova"/>
              </a:defRPr>
            </a:lvl3pPr>
            <a:lvl4pPr indent="-292100" lvl="3" marL="1828800" rtl="0">
              <a:spcBef>
                <a:spcPts val="0"/>
              </a:spcBef>
              <a:spcAft>
                <a:spcPts val="0"/>
              </a:spcAft>
              <a:buSzPts val="1000"/>
              <a:buFont typeface="Proxima Nova"/>
              <a:buChar char="●"/>
              <a:defRPr>
                <a:latin typeface="Proxima Nova"/>
                <a:ea typeface="Proxima Nova"/>
                <a:cs typeface="Proxima Nova"/>
                <a:sym typeface="Proxima Nova"/>
              </a:defRPr>
            </a:lvl4pPr>
            <a:lvl5pPr indent="-292100" lvl="4" marL="2286000" rtl="0">
              <a:spcBef>
                <a:spcPts val="0"/>
              </a:spcBef>
              <a:spcAft>
                <a:spcPts val="0"/>
              </a:spcAft>
              <a:buSzPts val="1000"/>
              <a:buFont typeface="Proxima Nova"/>
              <a:buChar char="○"/>
              <a:defRPr>
                <a:latin typeface="Proxima Nova"/>
                <a:ea typeface="Proxima Nova"/>
                <a:cs typeface="Proxima Nova"/>
                <a:sym typeface="Proxima Nova"/>
              </a:defRPr>
            </a:lvl5pPr>
            <a:lvl6pPr indent="-292100" lvl="5" marL="2743200" rtl="0">
              <a:spcBef>
                <a:spcPts val="0"/>
              </a:spcBef>
              <a:spcAft>
                <a:spcPts val="0"/>
              </a:spcAft>
              <a:buSzPts val="1000"/>
              <a:buFont typeface="Proxima Nova"/>
              <a:buChar char="■"/>
              <a:defRPr>
                <a:latin typeface="Proxima Nova"/>
                <a:ea typeface="Proxima Nova"/>
                <a:cs typeface="Proxima Nova"/>
                <a:sym typeface="Proxima Nova"/>
              </a:defRPr>
            </a:lvl6pPr>
            <a:lvl7pPr indent="-292100" lvl="6" marL="3200400" rtl="0">
              <a:spcBef>
                <a:spcPts val="0"/>
              </a:spcBef>
              <a:spcAft>
                <a:spcPts val="0"/>
              </a:spcAft>
              <a:buSzPts val="1000"/>
              <a:buFont typeface="Proxima Nova"/>
              <a:buChar char="●"/>
              <a:defRPr>
                <a:latin typeface="Proxima Nova"/>
                <a:ea typeface="Proxima Nova"/>
                <a:cs typeface="Proxima Nova"/>
                <a:sym typeface="Proxima Nova"/>
              </a:defRPr>
            </a:lvl7pPr>
            <a:lvl8pPr indent="-292100" lvl="7" marL="3657600" rtl="0">
              <a:spcBef>
                <a:spcPts val="0"/>
              </a:spcBef>
              <a:spcAft>
                <a:spcPts val="0"/>
              </a:spcAft>
              <a:buSzPts val="1000"/>
              <a:buFont typeface="Proxima Nova"/>
              <a:buChar char="○"/>
              <a:defRPr>
                <a:latin typeface="Proxima Nova"/>
                <a:ea typeface="Proxima Nova"/>
                <a:cs typeface="Proxima Nova"/>
                <a:sym typeface="Proxima Nova"/>
              </a:defRPr>
            </a:lvl8pPr>
            <a:lvl9pPr indent="-292100" lvl="8" marL="4114800" rtl="0">
              <a:spcBef>
                <a:spcPts val="0"/>
              </a:spcBef>
              <a:spcAft>
                <a:spcPts val="0"/>
              </a:spcAft>
              <a:buSzPts val="1000"/>
              <a:buFont typeface="Proxima Nova"/>
              <a:buChar char="■"/>
              <a:defRPr>
                <a:latin typeface="Proxima Nova"/>
                <a:ea typeface="Proxima Nova"/>
                <a:cs typeface="Proxima Nova"/>
                <a:sym typeface="Proxima Nova"/>
              </a:defRPr>
            </a:lvl9pPr>
          </a:lstStyle>
          <a:p/>
        </p:txBody>
      </p:sp>
      <p:sp>
        <p:nvSpPr>
          <p:cNvPr id="60" name="Google Shape;60;p10"/>
          <p:cNvSpPr txBox="1"/>
          <p:nvPr>
            <p:ph type="title"/>
          </p:nvPr>
        </p:nvSpPr>
        <p:spPr>
          <a:xfrm>
            <a:off x="826650" y="0"/>
            <a:ext cx="7490700" cy="7758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Font typeface="Proxima Nova"/>
              <a:buNone/>
              <a:defRPr b="1">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9pPr>
          </a:lstStyle>
          <a:p/>
        </p:txBody>
      </p:sp>
      <p:sp>
        <p:nvSpPr>
          <p:cNvPr id="61" name="Google Shape;61;p10"/>
          <p:cNvSpPr txBox="1"/>
          <p:nvPr>
            <p:ph idx="2" type="subTitle"/>
          </p:nvPr>
        </p:nvSpPr>
        <p:spPr>
          <a:xfrm>
            <a:off x="826650" y="775800"/>
            <a:ext cx="7490700" cy="27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atin typeface="Proxima Nova"/>
                <a:ea typeface="Proxima Nova"/>
                <a:cs typeface="Proxima Nova"/>
                <a:sym typeface="Proxima Nova"/>
              </a:defRPr>
            </a:lvl1pPr>
            <a:lvl2pPr lvl="1" rtl="0">
              <a:lnSpc>
                <a:spcPct val="100000"/>
              </a:lnSpc>
              <a:spcBef>
                <a:spcPts val="0"/>
              </a:spcBef>
              <a:spcAft>
                <a:spcPts val="0"/>
              </a:spcAft>
              <a:buNone/>
              <a:defRPr>
                <a:latin typeface="Proxima Nova"/>
                <a:ea typeface="Proxima Nova"/>
                <a:cs typeface="Proxima Nova"/>
                <a:sym typeface="Proxima Nova"/>
              </a:defRPr>
            </a:lvl2pPr>
            <a:lvl3pPr lvl="2" rtl="0">
              <a:lnSpc>
                <a:spcPct val="100000"/>
              </a:lnSpc>
              <a:spcBef>
                <a:spcPts val="0"/>
              </a:spcBef>
              <a:spcAft>
                <a:spcPts val="0"/>
              </a:spcAft>
              <a:buNone/>
              <a:defRPr>
                <a:latin typeface="Proxima Nova"/>
                <a:ea typeface="Proxima Nova"/>
                <a:cs typeface="Proxima Nova"/>
                <a:sym typeface="Proxima Nova"/>
              </a:defRPr>
            </a:lvl3pPr>
            <a:lvl4pPr lvl="3" rtl="0">
              <a:lnSpc>
                <a:spcPct val="100000"/>
              </a:lnSpc>
              <a:spcBef>
                <a:spcPts val="0"/>
              </a:spcBef>
              <a:spcAft>
                <a:spcPts val="0"/>
              </a:spcAft>
              <a:buNone/>
              <a:defRPr>
                <a:latin typeface="Proxima Nova"/>
                <a:ea typeface="Proxima Nova"/>
                <a:cs typeface="Proxima Nova"/>
                <a:sym typeface="Proxima Nova"/>
              </a:defRPr>
            </a:lvl4pPr>
            <a:lvl5pPr lvl="4" rtl="0">
              <a:lnSpc>
                <a:spcPct val="100000"/>
              </a:lnSpc>
              <a:spcBef>
                <a:spcPts val="0"/>
              </a:spcBef>
              <a:spcAft>
                <a:spcPts val="0"/>
              </a:spcAft>
              <a:buNone/>
              <a:defRPr>
                <a:latin typeface="Proxima Nova"/>
                <a:ea typeface="Proxima Nova"/>
                <a:cs typeface="Proxima Nova"/>
                <a:sym typeface="Proxima Nova"/>
              </a:defRPr>
            </a:lvl5pPr>
            <a:lvl6pPr lvl="5" rtl="0">
              <a:lnSpc>
                <a:spcPct val="100000"/>
              </a:lnSpc>
              <a:spcBef>
                <a:spcPts val="0"/>
              </a:spcBef>
              <a:spcAft>
                <a:spcPts val="0"/>
              </a:spcAft>
              <a:buNone/>
              <a:defRPr>
                <a:latin typeface="Proxima Nova"/>
                <a:ea typeface="Proxima Nova"/>
                <a:cs typeface="Proxima Nova"/>
                <a:sym typeface="Proxima Nova"/>
              </a:defRPr>
            </a:lvl6pPr>
            <a:lvl7pPr lvl="6" rtl="0">
              <a:lnSpc>
                <a:spcPct val="100000"/>
              </a:lnSpc>
              <a:spcBef>
                <a:spcPts val="0"/>
              </a:spcBef>
              <a:spcAft>
                <a:spcPts val="0"/>
              </a:spcAft>
              <a:buNone/>
              <a:defRPr>
                <a:latin typeface="Proxima Nova"/>
                <a:ea typeface="Proxima Nova"/>
                <a:cs typeface="Proxima Nova"/>
                <a:sym typeface="Proxima Nova"/>
              </a:defRPr>
            </a:lvl7pPr>
            <a:lvl8pPr lvl="7" rtl="0">
              <a:lnSpc>
                <a:spcPct val="100000"/>
              </a:lnSpc>
              <a:spcBef>
                <a:spcPts val="0"/>
              </a:spcBef>
              <a:spcAft>
                <a:spcPts val="0"/>
              </a:spcAft>
              <a:buNone/>
              <a:defRPr>
                <a:latin typeface="Proxima Nova"/>
                <a:ea typeface="Proxima Nova"/>
                <a:cs typeface="Proxima Nova"/>
                <a:sym typeface="Proxima Nova"/>
              </a:defRPr>
            </a:lvl8pPr>
            <a:lvl9pPr lvl="8" rtl="0">
              <a:lnSpc>
                <a:spcPct val="100000"/>
              </a:lnSpc>
              <a:spcBef>
                <a:spcPts val="0"/>
              </a:spcBef>
              <a:spcAft>
                <a:spcPts val="0"/>
              </a:spcAft>
              <a:buNone/>
              <a:defRPr>
                <a:latin typeface="Proxima Nova"/>
                <a:ea typeface="Proxima Nova"/>
                <a:cs typeface="Proxima Nova"/>
                <a:sym typeface="Proxima Nova"/>
              </a:defRPr>
            </a:lvl9pPr>
          </a:lstStyle>
          <a:p/>
        </p:txBody>
      </p:sp>
      <p:sp>
        <p:nvSpPr>
          <p:cNvPr id="62" name="Google Shape;62;p10"/>
          <p:cNvSpPr txBox="1"/>
          <p:nvPr>
            <p:ph idx="12" type="sldNum"/>
          </p:nvPr>
        </p:nvSpPr>
        <p:spPr>
          <a:xfrm>
            <a:off x="103328" y="4733944"/>
            <a:ext cx="360600" cy="393600"/>
          </a:xfrm>
          <a:prstGeom prst="rect">
            <a:avLst/>
          </a:prstGeom>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None/>
              <a:defRPr sz="1000">
                <a:solidFill>
                  <a:srgbClr val="666666"/>
                </a:solidFill>
              </a:defRPr>
            </a:lvl1pPr>
            <a:lvl2pPr indent="0" lvl="1" marL="0" marR="0" rtl="0" algn="ctr">
              <a:lnSpc>
                <a:spcPct val="100000"/>
              </a:lnSpc>
              <a:spcBef>
                <a:spcPts val="0"/>
              </a:spcBef>
              <a:spcAft>
                <a:spcPts val="0"/>
              </a:spcAft>
              <a:buNone/>
              <a:defRPr sz="1000">
                <a:solidFill>
                  <a:srgbClr val="666666"/>
                </a:solidFill>
              </a:defRPr>
            </a:lvl2pPr>
            <a:lvl3pPr indent="0" lvl="2" marL="0" marR="0" rtl="0" algn="ctr">
              <a:lnSpc>
                <a:spcPct val="100000"/>
              </a:lnSpc>
              <a:spcBef>
                <a:spcPts val="0"/>
              </a:spcBef>
              <a:spcAft>
                <a:spcPts val="0"/>
              </a:spcAft>
              <a:buNone/>
              <a:defRPr sz="1000">
                <a:solidFill>
                  <a:srgbClr val="666666"/>
                </a:solidFill>
              </a:defRPr>
            </a:lvl3pPr>
            <a:lvl4pPr indent="0" lvl="3" marL="0" marR="0" rtl="0" algn="ctr">
              <a:lnSpc>
                <a:spcPct val="100000"/>
              </a:lnSpc>
              <a:spcBef>
                <a:spcPts val="0"/>
              </a:spcBef>
              <a:spcAft>
                <a:spcPts val="0"/>
              </a:spcAft>
              <a:buNone/>
              <a:defRPr sz="1000">
                <a:solidFill>
                  <a:srgbClr val="666666"/>
                </a:solidFill>
              </a:defRPr>
            </a:lvl4pPr>
            <a:lvl5pPr indent="0" lvl="4" marL="0" marR="0" rtl="0" algn="ctr">
              <a:lnSpc>
                <a:spcPct val="100000"/>
              </a:lnSpc>
              <a:spcBef>
                <a:spcPts val="0"/>
              </a:spcBef>
              <a:spcAft>
                <a:spcPts val="0"/>
              </a:spcAft>
              <a:buNone/>
              <a:defRPr sz="1000">
                <a:solidFill>
                  <a:srgbClr val="666666"/>
                </a:solidFill>
              </a:defRPr>
            </a:lvl5pPr>
            <a:lvl6pPr indent="0" lvl="5" marL="0" marR="0" rtl="0" algn="ctr">
              <a:lnSpc>
                <a:spcPct val="100000"/>
              </a:lnSpc>
              <a:spcBef>
                <a:spcPts val="0"/>
              </a:spcBef>
              <a:spcAft>
                <a:spcPts val="0"/>
              </a:spcAft>
              <a:buNone/>
              <a:defRPr sz="1000">
                <a:solidFill>
                  <a:srgbClr val="666666"/>
                </a:solidFill>
              </a:defRPr>
            </a:lvl6pPr>
            <a:lvl7pPr indent="0" lvl="6" marL="0" marR="0" rtl="0" algn="ctr">
              <a:lnSpc>
                <a:spcPct val="100000"/>
              </a:lnSpc>
              <a:spcBef>
                <a:spcPts val="0"/>
              </a:spcBef>
              <a:spcAft>
                <a:spcPts val="0"/>
              </a:spcAft>
              <a:buNone/>
              <a:defRPr sz="1000">
                <a:solidFill>
                  <a:srgbClr val="666666"/>
                </a:solidFill>
              </a:defRPr>
            </a:lvl7pPr>
            <a:lvl8pPr indent="0" lvl="7" marL="0" marR="0" rtl="0" algn="ctr">
              <a:lnSpc>
                <a:spcPct val="100000"/>
              </a:lnSpc>
              <a:spcBef>
                <a:spcPts val="0"/>
              </a:spcBef>
              <a:spcAft>
                <a:spcPts val="0"/>
              </a:spcAft>
              <a:buNone/>
              <a:defRPr sz="1000">
                <a:solidFill>
                  <a:srgbClr val="666666"/>
                </a:solidFill>
              </a:defRPr>
            </a:lvl8pPr>
            <a:lvl9pPr indent="0" lvl="8" marL="0" marR="0" rtl="0" algn="ctr">
              <a:lnSpc>
                <a:spcPct val="100000"/>
              </a:lnSpc>
              <a:spcBef>
                <a:spcPts val="0"/>
              </a:spcBef>
              <a:spcAft>
                <a:spcPts val="0"/>
              </a:spcAft>
              <a:buNone/>
              <a:defRPr sz="1000">
                <a:solidFill>
                  <a:srgbClr val="666666"/>
                </a:solidFill>
              </a:defRPr>
            </a:lvl9pPr>
          </a:lstStyle>
          <a:p>
            <a:pPr indent="0" lvl="0" marL="0" rtl="0" algn="ctr">
              <a:spcBef>
                <a:spcPts val="0"/>
              </a:spcBef>
              <a:spcAft>
                <a:spcPts val="0"/>
              </a:spcAft>
              <a:buNone/>
            </a:pPr>
            <a:fld id="{00000000-1234-1234-1234-123412341234}" type="slidenum">
              <a:rPr lang="en"/>
              <a:t>‹#›</a:t>
            </a:fld>
            <a:endParaRPr>
              <a:solidFill>
                <a:schemeClr val="dk1"/>
              </a:solidFill>
            </a:endParaRPr>
          </a:p>
        </p:txBody>
      </p:sp>
      <p:sp>
        <p:nvSpPr>
          <p:cNvPr id="63" name="Google Shape;63;p10"/>
          <p:cNvSpPr txBox="1"/>
          <p:nvPr/>
        </p:nvSpPr>
        <p:spPr>
          <a:xfrm>
            <a:off x="442350" y="4826194"/>
            <a:ext cx="765300" cy="2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solidFill>
                  <a:srgbClr val="666666"/>
                </a:solidFill>
                <a:latin typeface="Proxima Nova"/>
                <a:ea typeface="Proxima Nova"/>
                <a:cs typeface="Proxima Nova"/>
                <a:sym typeface="Proxima Nova"/>
              </a:rPr>
              <a:t>Red Hat</a:t>
            </a:r>
            <a:endParaRPr sz="600">
              <a:solidFill>
                <a:srgbClr val="666666"/>
              </a:solidFill>
              <a:latin typeface="Proxima Nova"/>
              <a:ea typeface="Proxima Nova"/>
              <a:cs typeface="Proxima Nova"/>
              <a:sym typeface="Proxima Nova"/>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8.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3.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theme" Target="../theme/theme1.xml"/><Relationship Id="rId14" Type="http://schemas.openxmlformats.org/officeDocument/2006/relationships/slideLayout" Target="../slideLayouts/slideLayout2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826650" y="929101"/>
            <a:ext cx="7490700" cy="35694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1pPr>
            <a:lvl2pPr indent="-317500" lvl="1" marL="914400" rtl="0">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2pPr>
            <a:lvl3pPr indent="-317500" lvl="2" marL="1371600" rtl="0">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3pPr>
            <a:lvl4pPr indent="-317500" lvl="3" marL="1828800" rtl="0">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4pPr>
            <a:lvl5pPr indent="-317500" lvl="4" marL="2286000" rtl="0">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5pPr>
            <a:lvl6pPr indent="-317500" lvl="5" marL="2743200" rtl="0">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6pPr>
            <a:lvl7pPr indent="-317500" lvl="6" marL="3200400" rtl="0">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7pPr>
            <a:lvl8pPr indent="-317500" lvl="7" marL="3657600" rtl="0">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8pPr>
            <a:lvl9pPr indent="-317500" lvl="8" marL="4114800" rtl="0">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9pPr>
          </a:lstStyle>
          <a:p/>
        </p:txBody>
      </p:sp>
      <p:pic>
        <p:nvPicPr>
          <p:cNvPr descr="logo_interior_black.png" id="7" name="Google Shape;7;p1"/>
          <p:cNvPicPr preferRelativeResize="0"/>
          <p:nvPr/>
        </p:nvPicPr>
        <p:blipFill rotWithShape="1">
          <a:blip r:embed="rId2">
            <a:alphaModFix/>
          </a:blip>
          <a:srcRect b="386" l="0" r="0" t="396"/>
          <a:stretch/>
        </p:blipFill>
        <p:spPr>
          <a:xfrm>
            <a:off x="8327450" y="4819525"/>
            <a:ext cx="654674" cy="209000"/>
          </a:xfrm>
          <a:prstGeom prst="rect">
            <a:avLst/>
          </a:prstGeom>
          <a:noFill/>
          <a:ln>
            <a:noFill/>
          </a:ln>
        </p:spPr>
      </p:pic>
      <p:sp>
        <p:nvSpPr>
          <p:cNvPr id="8" name="Google Shape;8;p1"/>
          <p:cNvSpPr txBox="1"/>
          <p:nvPr>
            <p:ph type="title"/>
          </p:nvPr>
        </p:nvSpPr>
        <p:spPr>
          <a:xfrm>
            <a:off x="826650" y="76200"/>
            <a:ext cx="7490700" cy="77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434343"/>
              </a:buClr>
              <a:buSzPts val="2800"/>
              <a:buFont typeface="Proxima Nova"/>
              <a:buNone/>
              <a:defRPr b="1" sz="2800">
                <a:solidFill>
                  <a:srgbClr val="434343"/>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9" name="Google Shape;9;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Proxima Nova"/>
                <a:ea typeface="Proxima Nova"/>
                <a:cs typeface="Proxima Nova"/>
                <a:sym typeface="Proxima Nova"/>
              </a:defRPr>
            </a:lvl1pPr>
            <a:lvl2pPr lvl="1" algn="r">
              <a:buNone/>
              <a:defRPr sz="1300">
                <a:solidFill>
                  <a:schemeClr val="dk1"/>
                </a:solidFill>
                <a:latin typeface="Proxima Nova"/>
                <a:ea typeface="Proxima Nova"/>
                <a:cs typeface="Proxima Nova"/>
                <a:sym typeface="Proxima Nova"/>
              </a:defRPr>
            </a:lvl2pPr>
            <a:lvl3pPr lvl="2" algn="r">
              <a:buNone/>
              <a:defRPr sz="1300">
                <a:solidFill>
                  <a:schemeClr val="dk1"/>
                </a:solidFill>
                <a:latin typeface="Proxima Nova"/>
                <a:ea typeface="Proxima Nova"/>
                <a:cs typeface="Proxima Nova"/>
                <a:sym typeface="Proxima Nova"/>
              </a:defRPr>
            </a:lvl3pPr>
            <a:lvl4pPr lvl="3" algn="r">
              <a:buNone/>
              <a:defRPr sz="1300">
                <a:solidFill>
                  <a:schemeClr val="dk1"/>
                </a:solidFill>
                <a:latin typeface="Proxima Nova"/>
                <a:ea typeface="Proxima Nova"/>
                <a:cs typeface="Proxima Nova"/>
                <a:sym typeface="Proxima Nova"/>
              </a:defRPr>
            </a:lvl4pPr>
            <a:lvl5pPr lvl="4" algn="r">
              <a:buNone/>
              <a:defRPr sz="1300">
                <a:solidFill>
                  <a:schemeClr val="dk1"/>
                </a:solidFill>
                <a:latin typeface="Proxima Nova"/>
                <a:ea typeface="Proxima Nova"/>
                <a:cs typeface="Proxima Nova"/>
                <a:sym typeface="Proxima Nova"/>
              </a:defRPr>
            </a:lvl5pPr>
            <a:lvl6pPr lvl="5" algn="r">
              <a:buNone/>
              <a:defRPr sz="1300">
                <a:solidFill>
                  <a:schemeClr val="dk1"/>
                </a:solidFill>
                <a:latin typeface="Proxima Nova"/>
                <a:ea typeface="Proxima Nova"/>
                <a:cs typeface="Proxima Nova"/>
                <a:sym typeface="Proxima Nova"/>
              </a:defRPr>
            </a:lvl6pPr>
            <a:lvl7pPr lvl="6" algn="r">
              <a:buNone/>
              <a:defRPr sz="1300">
                <a:solidFill>
                  <a:schemeClr val="dk1"/>
                </a:solidFill>
                <a:latin typeface="Proxima Nova"/>
                <a:ea typeface="Proxima Nova"/>
                <a:cs typeface="Proxima Nova"/>
                <a:sym typeface="Proxima Nova"/>
              </a:defRPr>
            </a:lvl7pPr>
            <a:lvl8pPr lvl="7" algn="r">
              <a:buNone/>
              <a:defRPr sz="1300">
                <a:solidFill>
                  <a:schemeClr val="dk1"/>
                </a:solidFill>
                <a:latin typeface="Proxima Nova"/>
                <a:ea typeface="Proxima Nova"/>
                <a:cs typeface="Proxima Nova"/>
                <a:sym typeface="Proxima Nova"/>
              </a:defRPr>
            </a:lvl8pPr>
            <a:lvl9pPr lvl="8" algn="r">
              <a:buNone/>
              <a:defRPr sz="13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311700" y="445025"/>
            <a:ext cx="8520600" cy="573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1pPr>
            <a:lvl2pPr lvl="1"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2pPr>
            <a:lvl3pPr lvl="2"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3pPr>
            <a:lvl4pPr lvl="3"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4pPr>
            <a:lvl5pPr lvl="4"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5pPr>
            <a:lvl6pPr lvl="5"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6pPr>
            <a:lvl7pPr lvl="6"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7pPr>
            <a:lvl8pPr lvl="7"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8pPr>
            <a:lvl9pPr lvl="8"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9pPr>
          </a:lstStyle>
          <a:p/>
        </p:txBody>
      </p:sp>
      <p:sp>
        <p:nvSpPr>
          <p:cNvPr id="80" name="Google Shape;80;p14"/>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330200" lvl="0" marL="457200" rtl="0">
              <a:lnSpc>
                <a:spcPct val="115000"/>
              </a:lnSpc>
              <a:spcBef>
                <a:spcPts val="0"/>
              </a:spcBef>
              <a:spcAft>
                <a:spcPts val="0"/>
              </a:spcAft>
              <a:buSzPts val="1600"/>
              <a:buFont typeface="Overpass Light"/>
              <a:buChar char="●"/>
              <a:defRPr sz="1600">
                <a:latin typeface="Overpass Light"/>
                <a:ea typeface="Overpass Light"/>
                <a:cs typeface="Overpass Light"/>
                <a:sym typeface="Overpass Light"/>
              </a:defRPr>
            </a:lvl1pPr>
            <a:lvl2pPr indent="-304800" lvl="1" marL="9144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2pPr>
            <a:lvl3pPr indent="-304800" lvl="2" marL="13716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3pPr>
            <a:lvl4pPr indent="-304800" lvl="3" marL="18288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4pPr>
            <a:lvl5pPr indent="-304800" lvl="4" marL="22860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5pPr>
            <a:lvl6pPr indent="-304800" lvl="5" marL="27432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6pPr>
            <a:lvl7pPr indent="-304800" lvl="6" marL="32004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7pPr>
            <a:lvl8pPr indent="-304800" lvl="7" marL="36576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8pPr>
            <a:lvl9pPr indent="-304800" lvl="8" marL="4114800" rtl="0">
              <a:lnSpc>
                <a:spcPct val="115000"/>
              </a:lnSpc>
              <a:spcBef>
                <a:spcPts val="1600"/>
              </a:spcBef>
              <a:spcAft>
                <a:spcPts val="1600"/>
              </a:spcAft>
              <a:buSzPts val="1200"/>
              <a:buFont typeface="Overpass Light"/>
              <a:buChar char="■"/>
              <a:defRPr sz="1200">
                <a:latin typeface="Overpass Light"/>
                <a:ea typeface="Overpass Light"/>
                <a:cs typeface="Overpass Light"/>
                <a:sym typeface="Overpass Light"/>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hyperlink" Target="mailto:sjalgaon@redhat.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9"/>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28" name="Google Shape;228;p29"/>
          <p:cNvSpPr/>
          <p:nvPr/>
        </p:nvSpPr>
        <p:spPr>
          <a:xfrm>
            <a:off x="1623525" y="551275"/>
            <a:ext cx="6221100" cy="3273600"/>
          </a:xfrm>
          <a:prstGeom prst="rect">
            <a:avLst/>
          </a:prstGeom>
          <a:solidFill>
            <a:srgbClr val="F3F3F3"/>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29"/>
          <p:cNvPicPr preferRelativeResize="0"/>
          <p:nvPr/>
        </p:nvPicPr>
        <p:blipFill rotWithShape="1">
          <a:blip r:embed="rId3">
            <a:alphaModFix/>
          </a:blip>
          <a:srcRect b="4323" l="2417" r="3879" t="3288"/>
          <a:stretch/>
        </p:blipFill>
        <p:spPr>
          <a:xfrm>
            <a:off x="1763475" y="2023675"/>
            <a:ext cx="3030125" cy="1542175"/>
          </a:xfrm>
          <a:prstGeom prst="rect">
            <a:avLst/>
          </a:prstGeom>
          <a:noFill/>
          <a:ln>
            <a:noFill/>
          </a:ln>
        </p:spPr>
      </p:pic>
      <p:sp>
        <p:nvSpPr>
          <p:cNvPr id="230" name="Google Shape;230;p29"/>
          <p:cNvSpPr txBox="1"/>
          <p:nvPr>
            <p:ph type="title"/>
          </p:nvPr>
        </p:nvSpPr>
        <p:spPr>
          <a:xfrm>
            <a:off x="4408450" y="551275"/>
            <a:ext cx="3408000" cy="908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000">
                <a:solidFill>
                  <a:srgbClr val="000000"/>
                </a:solidFill>
              </a:rPr>
              <a:t>Writing docs the agile way— Challenges and benefits</a:t>
            </a:r>
            <a:endParaRPr sz="2000">
              <a:solidFill>
                <a:srgbClr val="000000"/>
              </a:solidFill>
            </a:endParaRPr>
          </a:p>
        </p:txBody>
      </p:sp>
      <p:sp>
        <p:nvSpPr>
          <p:cNvPr id="231" name="Google Shape;231;p29"/>
          <p:cNvSpPr txBox="1"/>
          <p:nvPr>
            <p:ph idx="2" type="subTitle"/>
          </p:nvPr>
        </p:nvSpPr>
        <p:spPr>
          <a:xfrm>
            <a:off x="4408450" y="1583600"/>
            <a:ext cx="2971800" cy="58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900">
                <a:solidFill>
                  <a:srgbClr val="B45F06"/>
                </a:solidFill>
              </a:rPr>
              <a:t>October 05, 2020</a:t>
            </a:r>
            <a:endParaRPr sz="900">
              <a:solidFill>
                <a:srgbClr val="B45F06"/>
              </a:solidFill>
            </a:endParaRPr>
          </a:p>
          <a:p>
            <a:pPr indent="0" lvl="0" marL="0" rtl="0" algn="l">
              <a:spcBef>
                <a:spcPts val="0"/>
              </a:spcBef>
              <a:spcAft>
                <a:spcPts val="0"/>
              </a:spcAft>
              <a:buNone/>
            </a:pPr>
            <a:r>
              <a:rPr lang="en" sz="900">
                <a:solidFill>
                  <a:srgbClr val="000000"/>
                </a:solidFill>
              </a:rPr>
              <a:t>Shweta Jalgaonkar</a:t>
            </a:r>
            <a:endParaRPr sz="900">
              <a:solidFill>
                <a:srgbClr val="000000"/>
              </a:solidFill>
            </a:endParaRPr>
          </a:p>
          <a:p>
            <a:pPr indent="0" lvl="0" marL="0" rtl="0" algn="l">
              <a:spcBef>
                <a:spcPts val="0"/>
              </a:spcBef>
              <a:spcAft>
                <a:spcPts val="0"/>
              </a:spcAft>
              <a:buNone/>
            </a:pPr>
            <a:r>
              <a:rPr lang="en" sz="900">
                <a:solidFill>
                  <a:srgbClr val="B45F06"/>
                </a:solidFill>
              </a:rPr>
              <a:t>Technical Writer at Red Hat</a:t>
            </a:r>
            <a:endParaRPr sz="900">
              <a:solidFill>
                <a:srgbClr val="B45F06"/>
              </a:solidFill>
            </a:endParaRPr>
          </a:p>
          <a:p>
            <a:pPr indent="0" lvl="0" marL="0" rtl="0" algn="l">
              <a:spcBef>
                <a:spcPts val="0"/>
              </a:spcBef>
              <a:spcAft>
                <a:spcPts val="0"/>
              </a:spcAft>
              <a:buNone/>
            </a:pPr>
            <a:r>
              <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8"/>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24" name="Google Shape;324;p38"/>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Food for Thought!</a:t>
            </a:r>
            <a:endParaRPr sz="2000"/>
          </a:p>
        </p:txBody>
      </p:sp>
      <p:sp>
        <p:nvSpPr>
          <p:cNvPr id="325" name="Google Shape;325;p38"/>
          <p:cNvSpPr txBox="1"/>
          <p:nvPr/>
        </p:nvSpPr>
        <p:spPr>
          <a:xfrm>
            <a:off x="706818" y="1021700"/>
            <a:ext cx="7693800" cy="347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rPr lang="en" sz="1500">
                <a:latin typeface="Overpass Light"/>
                <a:ea typeface="Overpass Light"/>
                <a:cs typeface="Overpass Light"/>
                <a:sym typeface="Overpass Light"/>
              </a:rPr>
              <a:t>In the midst of chaos there is also an opportunity!</a:t>
            </a:r>
            <a:endParaRPr sz="1500">
              <a:latin typeface="Overpass Light"/>
              <a:ea typeface="Overpass Light"/>
              <a:cs typeface="Overpass Light"/>
              <a:sym typeface="Overpass Light"/>
            </a:endParaRPr>
          </a:p>
          <a:p>
            <a:pPr indent="0" lvl="0" marL="0" rtl="0" algn="l">
              <a:lnSpc>
                <a:spcPct val="115000"/>
              </a:lnSpc>
              <a:spcBef>
                <a:spcPts val="1000"/>
              </a:spcBef>
              <a:spcAft>
                <a:spcPts val="0"/>
              </a:spcAft>
              <a:buNone/>
            </a:pPr>
            <a:r>
              <a:rPr lang="en" sz="1500">
                <a:latin typeface="Overpass Light"/>
                <a:ea typeface="Overpass Light"/>
                <a:cs typeface="Overpass Light"/>
                <a:sym typeface="Overpass Light"/>
              </a:rPr>
              <a:t>							-Sun Tzu</a:t>
            </a:r>
            <a:endParaRPr sz="15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pic>
        <p:nvPicPr>
          <p:cNvPr id="326" name="Google Shape;326;p38"/>
          <p:cNvPicPr preferRelativeResize="0"/>
          <p:nvPr/>
        </p:nvPicPr>
        <p:blipFill>
          <a:blip r:embed="rId3">
            <a:alphaModFix/>
          </a:blip>
          <a:stretch>
            <a:fillRect/>
          </a:stretch>
        </p:blipFill>
        <p:spPr>
          <a:xfrm>
            <a:off x="5433275" y="1621200"/>
            <a:ext cx="3434751" cy="1946650"/>
          </a:xfrm>
          <a:prstGeom prst="rect">
            <a:avLst/>
          </a:prstGeom>
          <a:noFill/>
          <a:ln cap="flat" cmpd="sng" w="9525">
            <a:solidFill>
              <a:srgbClr val="CCCCCC"/>
            </a:solidFill>
            <a:prstDash val="solid"/>
            <a:round/>
            <a:headEnd len="sm" w="sm" type="none"/>
            <a:tailEnd len="sm" w="sm" type="none"/>
          </a:ln>
        </p:spPr>
      </p:pic>
      <p:cxnSp>
        <p:nvCxnSpPr>
          <p:cNvPr id="327" name="Google Shape;327;p38"/>
          <p:cNvCxnSpPr/>
          <p:nvPr/>
        </p:nvCxnSpPr>
        <p:spPr>
          <a:xfrm>
            <a:off x="5189025" y="1060675"/>
            <a:ext cx="0" cy="3494700"/>
          </a:xfrm>
          <a:prstGeom prst="straightConnector1">
            <a:avLst/>
          </a:prstGeom>
          <a:noFill/>
          <a:ln cap="flat" cmpd="sng" w="9525">
            <a:solidFill>
              <a:srgbClr val="CC0000"/>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9"/>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33" name="Google Shape;333;p39"/>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How do I exactly beat the challenges?</a:t>
            </a:r>
            <a:endParaRPr sz="2000"/>
          </a:p>
        </p:txBody>
      </p:sp>
      <p:sp>
        <p:nvSpPr>
          <p:cNvPr id="334" name="Google Shape;334;p39"/>
          <p:cNvSpPr txBox="1"/>
          <p:nvPr/>
        </p:nvSpPr>
        <p:spPr>
          <a:xfrm>
            <a:off x="706818" y="1021700"/>
            <a:ext cx="7693800" cy="347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pic>
        <p:nvPicPr>
          <p:cNvPr id="335" name="Google Shape;335;p39"/>
          <p:cNvPicPr preferRelativeResize="0"/>
          <p:nvPr/>
        </p:nvPicPr>
        <p:blipFill>
          <a:blip r:embed="rId3">
            <a:alphaModFix/>
          </a:blip>
          <a:stretch>
            <a:fillRect/>
          </a:stretch>
        </p:blipFill>
        <p:spPr>
          <a:xfrm>
            <a:off x="2838450" y="1228725"/>
            <a:ext cx="3467100" cy="2990850"/>
          </a:xfrm>
          <a:prstGeom prst="rect">
            <a:avLst/>
          </a:prstGeom>
          <a:noFill/>
          <a:ln cap="flat" cmpd="sng" w="28575">
            <a:solidFill>
              <a:srgbClr val="CCCCCC"/>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0"/>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41" name="Google Shape;341;p40"/>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PLC &amp; CLC</a:t>
            </a:r>
            <a:endParaRPr sz="2000"/>
          </a:p>
        </p:txBody>
      </p:sp>
      <p:sp>
        <p:nvSpPr>
          <p:cNvPr id="342" name="Google Shape;342;p40"/>
          <p:cNvSpPr txBox="1"/>
          <p:nvPr/>
        </p:nvSpPr>
        <p:spPr>
          <a:xfrm>
            <a:off x="706818" y="1021700"/>
            <a:ext cx="7693800" cy="347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pic>
        <p:nvPicPr>
          <p:cNvPr id="343" name="Google Shape;343;p40"/>
          <p:cNvPicPr preferRelativeResize="0"/>
          <p:nvPr/>
        </p:nvPicPr>
        <p:blipFill>
          <a:blip r:embed="rId3">
            <a:alphaModFix/>
          </a:blip>
          <a:stretch>
            <a:fillRect/>
          </a:stretch>
        </p:blipFill>
        <p:spPr>
          <a:xfrm>
            <a:off x="824797" y="964825"/>
            <a:ext cx="7500749" cy="3571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1"/>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49" name="Google Shape;349;p41"/>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Hand in hand with agile</a:t>
            </a:r>
            <a:endParaRPr sz="2000"/>
          </a:p>
        </p:txBody>
      </p:sp>
      <p:sp>
        <p:nvSpPr>
          <p:cNvPr id="350" name="Google Shape;350;p41"/>
          <p:cNvSpPr txBox="1"/>
          <p:nvPr/>
        </p:nvSpPr>
        <p:spPr>
          <a:xfrm>
            <a:off x="706818" y="1021700"/>
            <a:ext cx="7693800" cy="347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pic>
        <p:nvPicPr>
          <p:cNvPr id="351" name="Google Shape;351;p41"/>
          <p:cNvPicPr preferRelativeResize="0"/>
          <p:nvPr/>
        </p:nvPicPr>
        <p:blipFill>
          <a:blip r:embed="rId3">
            <a:alphaModFix/>
          </a:blip>
          <a:stretch>
            <a:fillRect/>
          </a:stretch>
        </p:blipFill>
        <p:spPr>
          <a:xfrm>
            <a:off x="2291700" y="887925"/>
            <a:ext cx="3815119" cy="3738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cxnSp>
        <p:nvCxnSpPr>
          <p:cNvPr id="356" name="Google Shape;356;p42"/>
          <p:cNvCxnSpPr/>
          <p:nvPr/>
        </p:nvCxnSpPr>
        <p:spPr>
          <a:xfrm>
            <a:off x="2580800" y="1521325"/>
            <a:ext cx="0" cy="534300"/>
          </a:xfrm>
          <a:prstGeom prst="straightConnector1">
            <a:avLst/>
          </a:prstGeom>
          <a:noFill/>
          <a:ln cap="flat" cmpd="sng" w="28575">
            <a:solidFill>
              <a:srgbClr val="CC0000"/>
            </a:solidFill>
            <a:prstDash val="solid"/>
            <a:round/>
            <a:headEnd len="med" w="med" type="none"/>
            <a:tailEnd len="med" w="med" type="none"/>
          </a:ln>
        </p:spPr>
      </p:cxnSp>
      <p:sp>
        <p:nvSpPr>
          <p:cNvPr id="357" name="Google Shape;357;p42"/>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58" name="Google Shape;358;p42"/>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Beating the challenges</a:t>
            </a:r>
            <a:endParaRPr sz="2000"/>
          </a:p>
        </p:txBody>
      </p:sp>
      <p:sp>
        <p:nvSpPr>
          <p:cNvPr id="359" name="Google Shape;359;p42"/>
          <p:cNvSpPr txBox="1"/>
          <p:nvPr/>
        </p:nvSpPr>
        <p:spPr>
          <a:xfrm>
            <a:off x="706825" y="1021700"/>
            <a:ext cx="1756200" cy="60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700">
                <a:latin typeface="Overpass Light"/>
                <a:ea typeface="Overpass Light"/>
                <a:cs typeface="Overpass Light"/>
                <a:sym typeface="Overpass Light"/>
              </a:rPr>
              <a:t>Input challenges</a:t>
            </a:r>
            <a:endParaRPr sz="1700">
              <a:latin typeface="Overpass Light"/>
              <a:ea typeface="Overpass Light"/>
              <a:cs typeface="Overpass Light"/>
              <a:sym typeface="Overpass Light"/>
            </a:endParaRPr>
          </a:p>
          <a:p>
            <a:pPr indent="0" lvl="0" marL="0" rtl="0" algn="r">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sp>
        <p:nvSpPr>
          <p:cNvPr id="360" name="Google Shape;360;p42"/>
          <p:cNvSpPr txBox="1"/>
          <p:nvPr/>
        </p:nvSpPr>
        <p:spPr>
          <a:xfrm>
            <a:off x="2599419" y="1402825"/>
            <a:ext cx="6222300" cy="770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600"/>
              </a:spcBef>
              <a:spcAft>
                <a:spcPts val="0"/>
              </a:spcAft>
              <a:buSzPts val="1600"/>
              <a:buFont typeface="Overpass Light"/>
              <a:buChar char="●"/>
            </a:pPr>
            <a:r>
              <a:rPr lang="en" sz="1600">
                <a:latin typeface="Overpass Light"/>
                <a:ea typeface="Overpass Light"/>
                <a:cs typeface="Overpass Light"/>
                <a:sym typeface="Overpass Light"/>
              </a:rPr>
              <a:t>Participate in planning meetings to know the requirements, functionality, tasks involved and so on, read, research</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sp>
        <p:nvSpPr>
          <p:cNvPr id="361" name="Google Shape;361;p42"/>
          <p:cNvSpPr txBox="1"/>
          <p:nvPr/>
        </p:nvSpPr>
        <p:spPr>
          <a:xfrm>
            <a:off x="827300" y="3410175"/>
            <a:ext cx="1756200" cy="6819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600"/>
              </a:spcBef>
              <a:spcAft>
                <a:spcPts val="0"/>
              </a:spcAft>
              <a:buNone/>
            </a:pPr>
            <a:r>
              <a:rPr lang="en" sz="1700">
                <a:latin typeface="Overpass Light"/>
                <a:ea typeface="Overpass Light"/>
                <a:cs typeface="Overpass Light"/>
                <a:sym typeface="Overpass Light"/>
              </a:rPr>
              <a:t>Execute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cxnSp>
        <p:nvCxnSpPr>
          <p:cNvPr id="362" name="Google Shape;362;p42"/>
          <p:cNvCxnSpPr/>
          <p:nvPr/>
        </p:nvCxnSpPr>
        <p:spPr>
          <a:xfrm>
            <a:off x="2580800" y="3404850"/>
            <a:ext cx="0" cy="1632300"/>
          </a:xfrm>
          <a:prstGeom prst="straightConnector1">
            <a:avLst/>
          </a:prstGeom>
          <a:noFill/>
          <a:ln cap="flat" cmpd="sng" w="28575">
            <a:solidFill>
              <a:srgbClr val="CC0000"/>
            </a:solidFill>
            <a:prstDash val="solid"/>
            <a:round/>
            <a:headEnd len="med" w="med" type="none"/>
            <a:tailEnd len="med" w="med" type="none"/>
          </a:ln>
        </p:spPr>
      </p:cxnSp>
      <p:sp>
        <p:nvSpPr>
          <p:cNvPr id="363" name="Google Shape;363;p42"/>
          <p:cNvSpPr txBox="1"/>
          <p:nvPr/>
        </p:nvSpPr>
        <p:spPr>
          <a:xfrm>
            <a:off x="2590909" y="3228150"/>
            <a:ext cx="6222300" cy="1937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600"/>
              </a:spcBef>
              <a:spcAft>
                <a:spcPts val="0"/>
              </a:spcAft>
              <a:buSzPts val="1600"/>
              <a:buFont typeface="Overpass Light"/>
              <a:buChar char="●"/>
            </a:pPr>
            <a:r>
              <a:rPr lang="en" sz="1600">
                <a:latin typeface="Overpass Light"/>
                <a:ea typeface="Overpass Light"/>
                <a:cs typeface="Overpass Light"/>
                <a:sym typeface="Overpass Light"/>
              </a:rPr>
              <a:t>Use scrum meetings for details, feedback, and questions</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latin typeface="Overpass Light"/>
                <a:ea typeface="Overpass Light"/>
                <a:cs typeface="Overpass Light"/>
                <a:sym typeface="Overpass Light"/>
              </a:rPr>
              <a:t>Schedule interviews with stakeholders (Dev, QE, PM and so on)</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latin typeface="Overpass Light"/>
                <a:ea typeface="Overpass Light"/>
                <a:cs typeface="Overpass Light"/>
                <a:sym typeface="Overpass Light"/>
              </a:rPr>
              <a:t>Learn in sprint end demos</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latin typeface="Overpass Light"/>
                <a:ea typeface="Overpass Light"/>
                <a:cs typeface="Overpass Light"/>
                <a:sym typeface="Overpass Light"/>
              </a:rPr>
              <a:t>Test the functionality yourself</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latin typeface="Overpass Light"/>
                <a:ea typeface="Overpass Light"/>
                <a:cs typeface="Overpass Light"/>
                <a:sym typeface="Overpass Light"/>
              </a:rPr>
              <a:t>Draft content &gt; Get feedback &gt; Implement changes</a:t>
            </a:r>
            <a:endParaRPr sz="16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sp>
        <p:nvSpPr>
          <p:cNvPr id="364" name="Google Shape;364;p42"/>
          <p:cNvSpPr txBox="1"/>
          <p:nvPr/>
        </p:nvSpPr>
        <p:spPr>
          <a:xfrm>
            <a:off x="807550" y="2336538"/>
            <a:ext cx="1756200" cy="6819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600"/>
              </a:spcBef>
              <a:spcAft>
                <a:spcPts val="0"/>
              </a:spcAft>
              <a:buNone/>
            </a:pPr>
            <a:r>
              <a:rPr lang="en" sz="1700">
                <a:latin typeface="Overpass Light"/>
                <a:ea typeface="Overpass Light"/>
                <a:cs typeface="Overpass Light"/>
                <a:sym typeface="Overpass Light"/>
              </a:rPr>
              <a:t>Plan</a:t>
            </a:r>
            <a:r>
              <a:rPr lang="en" sz="1700">
                <a:latin typeface="Overpass Light"/>
                <a:ea typeface="Overpass Light"/>
                <a:cs typeface="Overpass Light"/>
                <a:sym typeface="Overpass Light"/>
              </a:rPr>
              <a:t>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sp>
        <p:nvSpPr>
          <p:cNvPr id="365" name="Google Shape;365;p42"/>
          <p:cNvSpPr txBox="1"/>
          <p:nvPr/>
        </p:nvSpPr>
        <p:spPr>
          <a:xfrm>
            <a:off x="2597855" y="2173346"/>
            <a:ext cx="6222300" cy="8331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600"/>
              </a:spcBef>
              <a:spcAft>
                <a:spcPts val="0"/>
              </a:spcAft>
              <a:buSzPts val="1600"/>
              <a:buFont typeface="Overpass Light"/>
              <a:buChar char="●"/>
            </a:pPr>
            <a:r>
              <a:rPr lang="en" sz="1600">
                <a:latin typeface="Overpass Light"/>
                <a:ea typeface="Overpass Light"/>
                <a:cs typeface="Overpass Light"/>
                <a:sym typeface="Overpass Light"/>
              </a:rPr>
              <a:t>Draft user stories</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latin typeface="Overpass Light"/>
                <a:ea typeface="Overpass Light"/>
                <a:cs typeface="Overpass Light"/>
                <a:sym typeface="Overpass Light"/>
              </a:rPr>
              <a:t>Identify doc impact</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solidFill>
                  <a:schemeClr val="dk1"/>
                </a:solidFill>
                <a:latin typeface="Overpass Light"/>
                <a:ea typeface="Overpass Light"/>
                <a:cs typeface="Overpass Light"/>
                <a:sym typeface="Overpass Light"/>
              </a:rPr>
              <a:t>Draft a ToC &gt; Get feedback</a:t>
            </a:r>
            <a:endParaRPr sz="16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cxnSp>
        <p:nvCxnSpPr>
          <p:cNvPr id="366" name="Google Shape;366;p42"/>
          <p:cNvCxnSpPr/>
          <p:nvPr/>
        </p:nvCxnSpPr>
        <p:spPr>
          <a:xfrm>
            <a:off x="2580800" y="2429875"/>
            <a:ext cx="0" cy="739500"/>
          </a:xfrm>
          <a:prstGeom prst="straightConnector1">
            <a:avLst/>
          </a:prstGeom>
          <a:noFill/>
          <a:ln cap="flat" cmpd="sng" w="28575">
            <a:solidFill>
              <a:srgbClr val="CC0000"/>
            </a:solidFill>
            <a:prstDash val="solid"/>
            <a:round/>
            <a:headEnd len="med" w="med" type="none"/>
            <a:tailEnd len="med" w="med" type="none"/>
          </a:ln>
        </p:spPr>
      </p:cxnSp>
      <p:sp>
        <p:nvSpPr>
          <p:cNvPr id="367" name="Google Shape;367;p42"/>
          <p:cNvSpPr txBox="1"/>
          <p:nvPr/>
        </p:nvSpPr>
        <p:spPr>
          <a:xfrm>
            <a:off x="805975" y="1521023"/>
            <a:ext cx="1756200" cy="5343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600"/>
              </a:spcBef>
              <a:spcAft>
                <a:spcPts val="0"/>
              </a:spcAft>
              <a:buNone/>
            </a:pPr>
            <a:r>
              <a:rPr lang="en" sz="1700">
                <a:latin typeface="Overpass Light"/>
                <a:ea typeface="Overpass Light"/>
                <a:cs typeface="Overpass Light"/>
                <a:sym typeface="Overpass Light"/>
              </a:rPr>
              <a:t>Initiate</a:t>
            </a:r>
            <a:r>
              <a:rPr lang="en" sz="1700">
                <a:latin typeface="Overpass Light"/>
                <a:ea typeface="Overpass Light"/>
                <a:cs typeface="Overpass Light"/>
                <a:sym typeface="Overpass Light"/>
              </a:rPr>
              <a:t>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3"/>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73" name="Google Shape;373;p43"/>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Beating the challenges</a:t>
            </a:r>
            <a:endParaRPr sz="2000"/>
          </a:p>
        </p:txBody>
      </p:sp>
      <p:sp>
        <p:nvSpPr>
          <p:cNvPr id="374" name="Google Shape;374;p43"/>
          <p:cNvSpPr txBox="1"/>
          <p:nvPr/>
        </p:nvSpPr>
        <p:spPr>
          <a:xfrm>
            <a:off x="706825" y="1021700"/>
            <a:ext cx="8104200" cy="371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700">
                <a:latin typeface="Overpass Light"/>
                <a:ea typeface="Overpass Light"/>
                <a:cs typeface="Overpass Light"/>
                <a:sym typeface="Overpass Light"/>
              </a:rPr>
              <a:t>Time</a:t>
            </a:r>
            <a:r>
              <a:rPr lang="en" sz="1700">
                <a:latin typeface="Overpass Light"/>
                <a:ea typeface="Overpass Light"/>
                <a:cs typeface="Overpass Light"/>
                <a:sym typeface="Overpass Light"/>
              </a:rPr>
              <a:t> challenges</a:t>
            </a:r>
            <a:endParaRPr sz="1700">
              <a:latin typeface="Overpass Light"/>
              <a:ea typeface="Overpass Light"/>
              <a:cs typeface="Overpass Light"/>
              <a:sym typeface="Overpass Light"/>
            </a:endParaRPr>
          </a:p>
          <a:p>
            <a:pPr indent="-330200" lvl="0" marL="457200" rtl="0" algn="l">
              <a:lnSpc>
                <a:spcPct val="115000"/>
              </a:lnSpc>
              <a:spcBef>
                <a:spcPts val="1000"/>
              </a:spcBef>
              <a:spcAft>
                <a:spcPts val="0"/>
              </a:spcAft>
              <a:buSzPts val="1600"/>
              <a:buFont typeface="Overpass Light"/>
              <a:buChar char="●"/>
            </a:pPr>
            <a:r>
              <a:rPr lang="en" sz="1600">
                <a:latin typeface="Overpass Light"/>
                <a:ea typeface="Overpass Light"/>
                <a:cs typeface="Overpass Light"/>
                <a:sym typeface="Overpass Light"/>
              </a:rPr>
              <a:t>Start in parallel</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latin typeface="Overpass Light"/>
                <a:ea typeface="Overpass Light"/>
                <a:cs typeface="Overpass Light"/>
                <a:sym typeface="Overpass Light"/>
              </a:rPr>
              <a:t>Review smaller drafts</a:t>
            </a:r>
            <a:endParaRPr sz="1600">
              <a:latin typeface="Overpass Light"/>
              <a:ea typeface="Overpass Light"/>
              <a:cs typeface="Overpass Light"/>
              <a:sym typeface="Overpass Light"/>
            </a:endParaRPr>
          </a:p>
          <a:p>
            <a:pPr indent="-330200" lvl="0" marL="457200" rtl="0" algn="l">
              <a:lnSpc>
                <a:spcPct val="115000"/>
              </a:lnSpc>
              <a:spcBef>
                <a:spcPts val="600"/>
              </a:spcBef>
              <a:spcAft>
                <a:spcPts val="0"/>
              </a:spcAft>
              <a:buSzPts val="1600"/>
              <a:buFont typeface="Overpass Light"/>
              <a:buChar char="●"/>
            </a:pPr>
            <a:r>
              <a:rPr lang="en" sz="1600">
                <a:latin typeface="Overpass Light"/>
                <a:ea typeface="Overpass Light"/>
                <a:cs typeface="Overpass Light"/>
                <a:sym typeface="Overpass Light"/>
              </a:rPr>
              <a:t>Add reviewed draft content in CMS </a:t>
            </a:r>
            <a:endParaRPr sz="1600">
              <a:latin typeface="Overpass Light"/>
              <a:ea typeface="Overpass Light"/>
              <a:cs typeface="Overpass Light"/>
              <a:sym typeface="Overpass Light"/>
            </a:endParaRPr>
          </a:p>
          <a:p>
            <a:pPr indent="0" lvl="0" marL="457200" rtl="0" algn="l">
              <a:lnSpc>
                <a:spcPct val="115000"/>
              </a:lnSpc>
              <a:spcBef>
                <a:spcPts val="600"/>
              </a:spcBef>
              <a:spcAft>
                <a:spcPts val="0"/>
              </a:spcAft>
              <a:buNone/>
            </a:pPr>
            <a:r>
              <a:t/>
            </a:r>
            <a:endParaRPr sz="1600">
              <a:latin typeface="Overpass Light"/>
              <a:ea typeface="Overpass Light"/>
              <a:cs typeface="Overpass Light"/>
              <a:sym typeface="Overpass Light"/>
            </a:endParaRPr>
          </a:p>
          <a:p>
            <a:pPr indent="0" lvl="0" marL="0" rtl="0" algn="l">
              <a:lnSpc>
                <a:spcPct val="115000"/>
              </a:lnSpc>
              <a:spcBef>
                <a:spcPts val="600"/>
              </a:spcBef>
              <a:spcAft>
                <a:spcPts val="0"/>
              </a:spcAft>
              <a:buNone/>
            </a:pPr>
            <a:r>
              <a:rPr lang="en" sz="1600">
                <a:latin typeface="Overpass Light"/>
                <a:ea typeface="Overpass Light"/>
                <a:cs typeface="Overpass Light"/>
                <a:sym typeface="Overpass Light"/>
              </a:rPr>
              <a:t>Meeting Challenges</a:t>
            </a:r>
            <a:endParaRPr sz="1600">
              <a:latin typeface="Overpass Light"/>
              <a:ea typeface="Overpass Light"/>
              <a:cs typeface="Overpass Light"/>
              <a:sym typeface="Overpass Light"/>
            </a:endParaRPr>
          </a:p>
          <a:p>
            <a:pPr indent="-330200" lvl="0" marL="457200" rtl="0" algn="l">
              <a:lnSpc>
                <a:spcPct val="115000"/>
              </a:lnSpc>
              <a:spcBef>
                <a:spcPts val="1000"/>
              </a:spcBef>
              <a:spcAft>
                <a:spcPts val="0"/>
              </a:spcAft>
              <a:buSzPts val="1600"/>
              <a:buFont typeface="Overpass Light"/>
              <a:buChar char="●"/>
            </a:pPr>
            <a:r>
              <a:rPr lang="en" sz="1600">
                <a:latin typeface="Overpass Light"/>
                <a:ea typeface="Overpass Light"/>
                <a:cs typeface="Overpass Light"/>
                <a:sym typeface="Overpass Light"/>
              </a:rPr>
              <a:t>Ideally limit the number of scrum teams that you work with</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latin typeface="Overpass Light"/>
                <a:ea typeface="Overpass Light"/>
                <a:cs typeface="Overpass Light"/>
                <a:sym typeface="Overpass Light"/>
              </a:rPr>
              <a:t>Prioritize and skip some meetings</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latin typeface="Overpass Light"/>
                <a:ea typeface="Overpass Light"/>
                <a:cs typeface="Overpass Light"/>
                <a:sym typeface="Overpass Light"/>
              </a:rPr>
              <a:t>Sync up offline</a:t>
            </a:r>
            <a:endParaRPr sz="16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600">
              <a:latin typeface="Overpass Light"/>
              <a:ea typeface="Overpass Light"/>
              <a:cs typeface="Overpass Light"/>
              <a:sym typeface="Overpass Light"/>
            </a:endParaRPr>
          </a:p>
          <a:p>
            <a:pPr indent="0" lvl="0" marL="914400" rtl="0" algn="l">
              <a:lnSpc>
                <a:spcPct val="115000"/>
              </a:lnSpc>
              <a:spcBef>
                <a:spcPts val="1000"/>
              </a:spcBef>
              <a:spcAft>
                <a:spcPts val="0"/>
              </a:spcAft>
              <a:buNone/>
            </a:pPr>
            <a:r>
              <a:t/>
            </a:r>
            <a:endParaRPr b="1" sz="1800">
              <a:solidFill>
                <a:srgbClr val="CC0000"/>
              </a:solidFill>
              <a:latin typeface="Overpass"/>
              <a:ea typeface="Overpass"/>
              <a:cs typeface="Overpass"/>
              <a:sym typeface="Overpass"/>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4"/>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80" name="Google Shape;380;p44"/>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Beating the challenges</a:t>
            </a:r>
            <a:endParaRPr sz="2000"/>
          </a:p>
        </p:txBody>
      </p:sp>
      <p:sp>
        <p:nvSpPr>
          <p:cNvPr id="381" name="Google Shape;381;p44"/>
          <p:cNvSpPr txBox="1"/>
          <p:nvPr/>
        </p:nvSpPr>
        <p:spPr>
          <a:xfrm>
            <a:off x="706825" y="1021700"/>
            <a:ext cx="8104200" cy="37131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600"/>
              </a:spcBef>
              <a:spcAft>
                <a:spcPts val="0"/>
              </a:spcAft>
              <a:buNone/>
            </a:pPr>
            <a:r>
              <a:rPr b="1" lang="en" sz="1800">
                <a:solidFill>
                  <a:srgbClr val="CC0000"/>
                </a:solidFill>
                <a:latin typeface="Overpass"/>
                <a:ea typeface="Overpass"/>
                <a:cs typeface="Overpass"/>
                <a:sym typeface="Overpass"/>
              </a:rPr>
              <a:t>Get involved</a:t>
            </a:r>
            <a:r>
              <a:rPr b="1" lang="en" sz="1800">
                <a:solidFill>
                  <a:srgbClr val="CC0000"/>
                </a:solidFill>
                <a:latin typeface="Overpass"/>
                <a:ea typeface="Overpass"/>
                <a:cs typeface="Overpass"/>
                <a:sym typeface="Overpass"/>
              </a:rPr>
              <a:t>, build rapport, be a team member, take ownership!</a:t>
            </a:r>
            <a:endParaRPr b="1" sz="1800">
              <a:solidFill>
                <a:srgbClr val="CC0000"/>
              </a:solidFill>
              <a:latin typeface="Overpass"/>
              <a:ea typeface="Overpass"/>
              <a:cs typeface="Overpass"/>
              <a:sym typeface="Overpass"/>
            </a:endParaRPr>
          </a:p>
          <a:p>
            <a:pPr indent="0" lvl="0" marL="914400" rtl="0" algn="l">
              <a:lnSpc>
                <a:spcPct val="115000"/>
              </a:lnSpc>
              <a:spcBef>
                <a:spcPts val="1000"/>
              </a:spcBef>
              <a:spcAft>
                <a:spcPts val="0"/>
              </a:spcAft>
              <a:buNone/>
            </a:pPr>
            <a:r>
              <a:t/>
            </a:r>
            <a:endParaRPr b="1" sz="1800">
              <a:solidFill>
                <a:srgbClr val="CC0000"/>
              </a:solidFill>
              <a:latin typeface="Overpass"/>
              <a:ea typeface="Overpass"/>
              <a:cs typeface="Overpass"/>
              <a:sym typeface="Overpass"/>
            </a:endParaRPr>
          </a:p>
          <a:p>
            <a:pPr indent="0" lvl="0" marL="914400" rtl="0" algn="l">
              <a:lnSpc>
                <a:spcPct val="115000"/>
              </a:lnSpc>
              <a:spcBef>
                <a:spcPts val="1000"/>
              </a:spcBef>
              <a:spcAft>
                <a:spcPts val="0"/>
              </a:spcAft>
              <a:buNone/>
            </a:pPr>
            <a:r>
              <a:t/>
            </a:r>
            <a:endParaRPr b="1" sz="1800">
              <a:solidFill>
                <a:srgbClr val="CC0000"/>
              </a:solidFill>
              <a:latin typeface="Overpass"/>
              <a:ea typeface="Overpass"/>
              <a:cs typeface="Overpass"/>
              <a:sym typeface="Overpass"/>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pic>
        <p:nvPicPr>
          <p:cNvPr id="382" name="Google Shape;382;p44"/>
          <p:cNvPicPr preferRelativeResize="0"/>
          <p:nvPr/>
        </p:nvPicPr>
        <p:blipFill>
          <a:blip r:embed="rId3">
            <a:alphaModFix/>
          </a:blip>
          <a:stretch>
            <a:fillRect/>
          </a:stretch>
        </p:blipFill>
        <p:spPr>
          <a:xfrm>
            <a:off x="2417800" y="1895475"/>
            <a:ext cx="4781275" cy="2150000"/>
          </a:xfrm>
          <a:prstGeom prst="rect">
            <a:avLst/>
          </a:prstGeom>
          <a:noFill/>
          <a:ln cap="flat" cmpd="sng" w="28575">
            <a:solidFill>
              <a:srgbClr val="D9D9D9"/>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5"/>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88" name="Google Shape;388;p45"/>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Benefits</a:t>
            </a:r>
            <a:endParaRPr sz="2000"/>
          </a:p>
        </p:txBody>
      </p:sp>
      <p:sp>
        <p:nvSpPr>
          <p:cNvPr id="389" name="Google Shape;389;p45"/>
          <p:cNvSpPr txBox="1"/>
          <p:nvPr/>
        </p:nvSpPr>
        <p:spPr>
          <a:xfrm>
            <a:off x="706818" y="1021700"/>
            <a:ext cx="7693800" cy="347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pic>
        <p:nvPicPr>
          <p:cNvPr id="390" name="Google Shape;390;p45"/>
          <p:cNvPicPr preferRelativeResize="0"/>
          <p:nvPr/>
        </p:nvPicPr>
        <p:blipFill>
          <a:blip r:embed="rId3">
            <a:alphaModFix/>
          </a:blip>
          <a:stretch>
            <a:fillRect/>
          </a:stretch>
        </p:blipFill>
        <p:spPr>
          <a:xfrm>
            <a:off x="2714625" y="857250"/>
            <a:ext cx="3714750" cy="3429000"/>
          </a:xfrm>
          <a:prstGeom prst="rect">
            <a:avLst/>
          </a:prstGeom>
          <a:noFill/>
          <a:ln cap="flat" cmpd="sng" w="28575">
            <a:solidFill>
              <a:srgbClr val="CCCCCC"/>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6"/>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96" name="Google Shape;396;p46"/>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Benefits</a:t>
            </a:r>
            <a:endParaRPr sz="2000"/>
          </a:p>
        </p:txBody>
      </p:sp>
      <p:sp>
        <p:nvSpPr>
          <p:cNvPr id="397" name="Google Shape;397;p46"/>
          <p:cNvSpPr txBox="1"/>
          <p:nvPr/>
        </p:nvSpPr>
        <p:spPr>
          <a:xfrm>
            <a:off x="706825" y="1021700"/>
            <a:ext cx="5124900" cy="34710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600"/>
              </a:spcBef>
              <a:spcAft>
                <a:spcPts val="0"/>
              </a:spcAft>
              <a:buSzPts val="1500"/>
              <a:buFont typeface="Overpass Light"/>
              <a:buChar char="●"/>
            </a:pPr>
            <a:r>
              <a:rPr lang="en" sz="1600">
                <a:latin typeface="Overpass Light"/>
                <a:ea typeface="Overpass Light"/>
                <a:cs typeface="Overpass Light"/>
                <a:sym typeface="Overpass Light"/>
              </a:rPr>
              <a:t>Feel involved and responsible</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latin typeface="Overpass Light"/>
                <a:ea typeface="Overpass Light"/>
                <a:cs typeface="Overpass Light"/>
                <a:sym typeface="Overpass Light"/>
              </a:rPr>
              <a:t>Understand requirements and business use cases</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latin typeface="Overpass Light"/>
                <a:ea typeface="Overpass Light"/>
                <a:cs typeface="Overpass Light"/>
                <a:sym typeface="Overpass Light"/>
              </a:rPr>
              <a:t>Fail &gt; learn &gt; improve &gt; fail &gt; learn…….</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latin typeface="Overpass Light"/>
                <a:ea typeface="Overpass Light"/>
                <a:cs typeface="Overpass Light"/>
                <a:sym typeface="Overpass Light"/>
              </a:rPr>
              <a:t>Apply past learning</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latin typeface="Overpass Light"/>
                <a:ea typeface="Overpass Light"/>
                <a:cs typeface="Overpass Light"/>
                <a:sym typeface="Overpass Light"/>
              </a:rPr>
              <a:t>Value add</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latin typeface="Overpass Light"/>
                <a:ea typeface="Overpass Light"/>
                <a:cs typeface="Overpass Light"/>
                <a:sym typeface="Overpass Light"/>
              </a:rPr>
              <a:t>Add skills</a:t>
            </a:r>
            <a:endParaRPr sz="1600">
              <a:latin typeface="Overpass Light"/>
              <a:ea typeface="Overpass Light"/>
              <a:cs typeface="Overpass Light"/>
              <a:sym typeface="Overpass Light"/>
            </a:endParaRPr>
          </a:p>
          <a:p>
            <a:pPr indent="-330200" lvl="0" marL="457200" rtl="0" algn="l">
              <a:lnSpc>
                <a:spcPct val="115000"/>
              </a:lnSpc>
              <a:spcBef>
                <a:spcPts val="0"/>
              </a:spcBef>
              <a:spcAft>
                <a:spcPts val="0"/>
              </a:spcAft>
              <a:buSzPts val="1600"/>
              <a:buFont typeface="Overpass Light"/>
              <a:buChar char="●"/>
            </a:pPr>
            <a:r>
              <a:rPr lang="en" sz="1600">
                <a:latin typeface="Overpass Light"/>
                <a:ea typeface="Overpass Light"/>
                <a:cs typeface="Overpass Light"/>
                <a:sym typeface="Overpass Light"/>
              </a:rPr>
              <a:t>Improve content authoring techniques, </a:t>
            </a:r>
            <a:r>
              <a:rPr lang="en" sz="1600">
                <a:latin typeface="Overpass Light"/>
                <a:ea typeface="Overpass Light"/>
                <a:cs typeface="Overpass Light"/>
                <a:sym typeface="Overpass Light"/>
              </a:rPr>
              <a:t>processes, and</a:t>
            </a:r>
            <a:r>
              <a:rPr lang="en" sz="1600">
                <a:latin typeface="Overpass Light"/>
                <a:ea typeface="Overpass Light"/>
                <a:cs typeface="Overpass Light"/>
                <a:sym typeface="Overpass Light"/>
              </a:rPr>
              <a:t> tools</a:t>
            </a:r>
            <a:endParaRPr sz="16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1828800" rtl="0" algn="l">
              <a:lnSpc>
                <a:spcPct val="115000"/>
              </a:lnSpc>
              <a:spcBef>
                <a:spcPts val="1000"/>
              </a:spcBef>
              <a:spcAft>
                <a:spcPts val="0"/>
              </a:spcAft>
              <a:buNone/>
            </a:pPr>
            <a:r>
              <a:t/>
            </a:r>
            <a:endParaRPr b="1" sz="1800">
              <a:solidFill>
                <a:srgbClr val="CC0000"/>
              </a:solidFill>
              <a:latin typeface="Overpass"/>
              <a:ea typeface="Overpass"/>
              <a:cs typeface="Overpass"/>
              <a:sym typeface="Overpass"/>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pic>
        <p:nvPicPr>
          <p:cNvPr id="398" name="Google Shape;398;p46"/>
          <p:cNvPicPr preferRelativeResize="0"/>
          <p:nvPr/>
        </p:nvPicPr>
        <p:blipFill>
          <a:blip r:embed="rId3">
            <a:alphaModFix/>
          </a:blip>
          <a:stretch>
            <a:fillRect/>
          </a:stretch>
        </p:blipFill>
        <p:spPr>
          <a:xfrm>
            <a:off x="6203000" y="1344650"/>
            <a:ext cx="2097325" cy="2196025"/>
          </a:xfrm>
          <a:prstGeom prst="rect">
            <a:avLst/>
          </a:prstGeom>
          <a:noFill/>
          <a:ln cap="flat" cmpd="sng" w="28575">
            <a:solidFill>
              <a:srgbClr val="CCCCCC"/>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7"/>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04" name="Google Shape;404;p47"/>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Beyond Technical Writing</a:t>
            </a:r>
            <a:r>
              <a:rPr lang="en" sz="2000">
                <a:solidFill>
                  <a:srgbClr val="EE0000"/>
                </a:solidFill>
                <a:latin typeface="Overpass Light"/>
                <a:ea typeface="Overpass Light"/>
                <a:cs typeface="Overpass Light"/>
                <a:sym typeface="Overpass Light"/>
              </a:rPr>
              <a:t>- Recommendations and ideas</a:t>
            </a:r>
            <a:endParaRPr sz="2000"/>
          </a:p>
        </p:txBody>
      </p:sp>
      <p:sp>
        <p:nvSpPr>
          <p:cNvPr id="405" name="Google Shape;405;p47"/>
          <p:cNvSpPr txBox="1"/>
          <p:nvPr/>
        </p:nvSpPr>
        <p:spPr>
          <a:xfrm>
            <a:off x="706818" y="1021700"/>
            <a:ext cx="7693800" cy="347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pic>
        <p:nvPicPr>
          <p:cNvPr id="406" name="Google Shape;406;p47"/>
          <p:cNvPicPr preferRelativeResize="0"/>
          <p:nvPr/>
        </p:nvPicPr>
        <p:blipFill>
          <a:blip r:embed="rId3">
            <a:alphaModFix/>
          </a:blip>
          <a:stretch>
            <a:fillRect/>
          </a:stretch>
        </p:blipFill>
        <p:spPr>
          <a:xfrm>
            <a:off x="3533775" y="1319227"/>
            <a:ext cx="2424725" cy="2925225"/>
          </a:xfrm>
          <a:prstGeom prst="rect">
            <a:avLst/>
          </a:prstGeom>
          <a:noFill/>
          <a:ln cap="flat" cmpd="sng" w="28575">
            <a:solidFill>
              <a:srgbClr val="CCCCCC"/>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0"/>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37" name="Google Shape;237;p30"/>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About Shweta</a:t>
            </a:r>
            <a:endParaRPr sz="2000"/>
          </a:p>
        </p:txBody>
      </p:sp>
      <p:sp>
        <p:nvSpPr>
          <p:cNvPr id="238" name="Google Shape;238;p30"/>
          <p:cNvSpPr txBox="1"/>
          <p:nvPr/>
        </p:nvSpPr>
        <p:spPr>
          <a:xfrm>
            <a:off x="692831" y="1021700"/>
            <a:ext cx="7707000" cy="347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t/>
            </a:r>
            <a:endParaRPr b="1" sz="1600">
              <a:latin typeface="Overpass"/>
              <a:ea typeface="Overpass"/>
              <a:cs typeface="Overpass"/>
              <a:sym typeface="Overpass"/>
            </a:endParaRPr>
          </a:p>
          <a:p>
            <a:pPr indent="0" lvl="0" marL="0" rtl="0" algn="l">
              <a:lnSpc>
                <a:spcPct val="115000"/>
              </a:lnSpc>
              <a:spcBef>
                <a:spcPts val="600"/>
              </a:spcBef>
              <a:spcAft>
                <a:spcPts val="0"/>
              </a:spcAft>
              <a:buNone/>
            </a:pPr>
            <a:r>
              <a:rPr lang="en" sz="1200">
                <a:latin typeface="Overpass Light"/>
                <a:ea typeface="Overpass Light"/>
                <a:cs typeface="Overpass Light"/>
                <a:sym typeface="Overpass Light"/>
              </a:rPr>
              <a:t>Senior Technical Writer at Red Hat</a:t>
            </a:r>
            <a:endParaRPr sz="1200">
              <a:latin typeface="Overpass Light"/>
              <a:ea typeface="Overpass Light"/>
              <a:cs typeface="Overpass Light"/>
              <a:sym typeface="Overpass Light"/>
            </a:endParaRPr>
          </a:p>
          <a:p>
            <a:pPr indent="0" lvl="0" marL="0" rtl="0" algn="l">
              <a:lnSpc>
                <a:spcPct val="115000"/>
              </a:lnSpc>
              <a:spcBef>
                <a:spcPts val="600"/>
              </a:spcBef>
              <a:spcAft>
                <a:spcPts val="0"/>
              </a:spcAft>
              <a:buNone/>
            </a:pPr>
            <a:r>
              <a:rPr lang="en" sz="1200" u="sng">
                <a:solidFill>
                  <a:schemeClr val="hlink"/>
                </a:solidFill>
                <a:latin typeface="Overpass Light"/>
                <a:ea typeface="Overpass Light"/>
                <a:cs typeface="Overpass Light"/>
                <a:sym typeface="Overpass Light"/>
                <a:hlinkClick r:id="rId3"/>
              </a:rPr>
              <a:t>sjalgaon@redhat.com</a:t>
            </a:r>
            <a:endParaRPr sz="1200">
              <a:latin typeface="Overpass Light"/>
              <a:ea typeface="Overpass Light"/>
              <a:cs typeface="Overpass Light"/>
              <a:sym typeface="Overpass Light"/>
            </a:endParaRPr>
          </a:p>
          <a:p>
            <a:pPr indent="-304800" lvl="0" marL="457200" rtl="0" algn="l">
              <a:lnSpc>
                <a:spcPct val="115000"/>
              </a:lnSpc>
              <a:spcBef>
                <a:spcPts val="600"/>
              </a:spcBef>
              <a:spcAft>
                <a:spcPts val="0"/>
              </a:spcAft>
              <a:buSzPts val="1200"/>
              <a:buFont typeface="Overpass Light"/>
              <a:buChar char="●"/>
            </a:pPr>
            <a:r>
              <a:rPr lang="en" sz="1200">
                <a:latin typeface="Overpass Light"/>
                <a:ea typeface="Overpass Light"/>
                <a:cs typeface="Overpass Light"/>
                <a:sym typeface="Overpass Light"/>
              </a:rPr>
              <a:t>Based in Prague, Czech Republic</a:t>
            </a:r>
            <a:endParaRPr sz="1200">
              <a:latin typeface="Overpass Light"/>
              <a:ea typeface="Overpass Light"/>
              <a:cs typeface="Overpass Light"/>
              <a:sym typeface="Overpass Light"/>
            </a:endParaRPr>
          </a:p>
          <a:p>
            <a:pPr indent="-304800" lvl="0" marL="457200" rtl="0" algn="l">
              <a:lnSpc>
                <a:spcPct val="115000"/>
              </a:lnSpc>
              <a:spcBef>
                <a:spcPts val="0"/>
              </a:spcBef>
              <a:spcAft>
                <a:spcPts val="0"/>
              </a:spcAft>
              <a:buSzPts val="1200"/>
              <a:buFont typeface="Overpass Light"/>
              <a:buChar char="●"/>
            </a:pPr>
            <a:r>
              <a:rPr lang="en" sz="1200">
                <a:latin typeface="Overpass Light"/>
                <a:ea typeface="Overpass Light"/>
                <a:cs typeface="Overpass Light"/>
                <a:sym typeface="Overpass Light"/>
              </a:rPr>
              <a:t>Agile user since 2010</a:t>
            </a:r>
            <a:endParaRPr sz="1200">
              <a:latin typeface="Overpass Light"/>
              <a:ea typeface="Overpass Light"/>
              <a:cs typeface="Overpass Light"/>
              <a:sym typeface="Overpass Light"/>
            </a:endParaRPr>
          </a:p>
          <a:p>
            <a:pPr indent="-304800" lvl="0" marL="457200" rtl="0" algn="l">
              <a:lnSpc>
                <a:spcPct val="115000"/>
              </a:lnSpc>
              <a:spcBef>
                <a:spcPts val="0"/>
              </a:spcBef>
              <a:spcAft>
                <a:spcPts val="0"/>
              </a:spcAft>
              <a:buSzPts val="1200"/>
              <a:buFont typeface="Overpass Light"/>
              <a:buChar char="●"/>
            </a:pPr>
            <a:r>
              <a:rPr lang="en" sz="1200">
                <a:latin typeface="Overpass Light"/>
                <a:ea typeface="Overpass Light"/>
                <a:cs typeface="Overpass Light"/>
                <a:sym typeface="Overpass Light"/>
              </a:rPr>
              <a:t>Specialized in DITA-based authoring, information architecture, and UX writing</a:t>
            </a:r>
            <a:endParaRPr sz="1200">
              <a:latin typeface="Overpass Light"/>
              <a:ea typeface="Overpass Light"/>
              <a:cs typeface="Overpass Light"/>
              <a:sym typeface="Overpass Light"/>
            </a:endParaRPr>
          </a:p>
          <a:p>
            <a:pPr indent="0" lvl="0" marL="0" rtl="0" algn="l">
              <a:lnSpc>
                <a:spcPct val="115000"/>
              </a:lnSpc>
              <a:spcBef>
                <a:spcPts val="600"/>
              </a:spcBef>
              <a:spcAft>
                <a:spcPts val="0"/>
              </a:spcAft>
              <a:buNone/>
            </a:pPr>
            <a:r>
              <a:t/>
            </a:r>
            <a:endParaRPr b="1">
              <a:latin typeface="Overpass"/>
              <a:ea typeface="Overpass"/>
              <a:cs typeface="Overpass"/>
              <a:sym typeface="Overpas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8"/>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12" name="Google Shape;412;p48"/>
          <p:cNvSpPr txBox="1"/>
          <p:nvPr/>
        </p:nvSpPr>
        <p:spPr>
          <a:xfrm>
            <a:off x="706825" y="1021700"/>
            <a:ext cx="7693800" cy="16980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600"/>
              </a:spcBef>
              <a:spcAft>
                <a:spcPts val="0"/>
              </a:spcAft>
              <a:buSzPts val="1600"/>
              <a:buFont typeface="Overpass Light"/>
              <a:buChar char="●"/>
            </a:pPr>
            <a:r>
              <a:rPr lang="en" sz="1600">
                <a:latin typeface="Overpass Light"/>
                <a:ea typeface="Overpass Light"/>
                <a:cs typeface="Overpass Light"/>
                <a:sym typeface="Overpass Light"/>
              </a:rPr>
              <a:t>As communication experts, how about being a scrum master?</a:t>
            </a:r>
            <a:endParaRPr sz="1600">
              <a:latin typeface="Overpass Light"/>
              <a:ea typeface="Overpass Light"/>
              <a:cs typeface="Overpass Light"/>
              <a:sym typeface="Overpass Light"/>
            </a:endParaRPr>
          </a:p>
          <a:p>
            <a:pPr indent="-330200" lvl="0" marL="457200" rtl="0" algn="l">
              <a:lnSpc>
                <a:spcPct val="115000"/>
              </a:lnSpc>
              <a:spcBef>
                <a:spcPts val="1000"/>
              </a:spcBef>
              <a:spcAft>
                <a:spcPts val="0"/>
              </a:spcAft>
              <a:buSzPts val="1600"/>
              <a:buFont typeface="Overpass Light"/>
              <a:buChar char="●"/>
            </a:pPr>
            <a:r>
              <a:rPr lang="en" sz="1600">
                <a:latin typeface="Overpass Light"/>
                <a:ea typeface="Overpass Light"/>
                <a:cs typeface="Overpass Light"/>
                <a:sym typeface="Overpass Light"/>
              </a:rPr>
              <a:t>As early users, how about stepping up to be a usability tester?</a:t>
            </a:r>
            <a:endParaRPr sz="1600">
              <a:latin typeface="Overpass Light"/>
              <a:ea typeface="Overpass Light"/>
              <a:cs typeface="Overpass Light"/>
              <a:sym typeface="Overpass Light"/>
            </a:endParaRPr>
          </a:p>
          <a:p>
            <a:pPr indent="-330200" lvl="0" marL="457200" rtl="0" algn="l">
              <a:lnSpc>
                <a:spcPct val="115000"/>
              </a:lnSpc>
              <a:spcBef>
                <a:spcPts val="1000"/>
              </a:spcBef>
              <a:spcAft>
                <a:spcPts val="0"/>
              </a:spcAft>
              <a:buSzPts val="1600"/>
              <a:buFont typeface="Overpass Light"/>
              <a:buChar char="●"/>
            </a:pPr>
            <a:r>
              <a:rPr lang="en" sz="1600">
                <a:latin typeface="Overpass Light"/>
                <a:ea typeface="Overpass Light"/>
                <a:cs typeface="Overpass Light"/>
                <a:sym typeface="Overpass Light"/>
              </a:rPr>
              <a:t>As text experts, how about providing UI reviews and writing UI text?</a:t>
            </a:r>
            <a:endParaRPr sz="1600">
              <a:latin typeface="Overpass Light"/>
              <a:ea typeface="Overpass Light"/>
              <a:cs typeface="Overpass Light"/>
              <a:sym typeface="Overpass Light"/>
            </a:endParaRPr>
          </a:p>
          <a:p>
            <a:pPr indent="-330200" lvl="0" marL="457200" rtl="0" algn="l">
              <a:lnSpc>
                <a:spcPct val="115000"/>
              </a:lnSpc>
              <a:spcBef>
                <a:spcPts val="1000"/>
              </a:spcBef>
              <a:spcAft>
                <a:spcPts val="0"/>
              </a:spcAft>
              <a:buSzPts val="1600"/>
              <a:buFont typeface="Overpass Light"/>
              <a:buChar char="●"/>
            </a:pPr>
            <a:r>
              <a:rPr lang="en" sz="1600">
                <a:latin typeface="Overpass Light"/>
                <a:ea typeface="Overpass Light"/>
                <a:cs typeface="Overpass Light"/>
                <a:sym typeface="Overpass Light"/>
              </a:rPr>
              <a:t>As early users, how about writing user stories and developing content strategy?</a:t>
            </a:r>
            <a:endParaRPr sz="1700">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sz="17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sz="1200">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sp>
        <p:nvSpPr>
          <p:cNvPr id="413" name="Google Shape;413;p48"/>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Beyond Technical Writing- Recommendations and ideas</a:t>
            </a:r>
            <a:endParaRPr sz="2000"/>
          </a:p>
        </p:txBody>
      </p:sp>
      <p:pic>
        <p:nvPicPr>
          <p:cNvPr id="414" name="Google Shape;414;p48"/>
          <p:cNvPicPr preferRelativeResize="0"/>
          <p:nvPr/>
        </p:nvPicPr>
        <p:blipFill>
          <a:blip r:embed="rId3">
            <a:alphaModFix/>
          </a:blip>
          <a:stretch>
            <a:fillRect/>
          </a:stretch>
        </p:blipFill>
        <p:spPr>
          <a:xfrm>
            <a:off x="6882150" y="2994450"/>
            <a:ext cx="1711475" cy="1498250"/>
          </a:xfrm>
          <a:prstGeom prst="rect">
            <a:avLst/>
          </a:prstGeom>
          <a:noFill/>
          <a:ln cap="flat" cmpd="sng" w="28575">
            <a:solidFill>
              <a:srgbClr val="B7B7B7"/>
            </a:solidFill>
            <a:prstDash val="solid"/>
            <a:round/>
            <a:headEnd len="sm" w="sm" type="none"/>
            <a:tailEnd len="sm" w="sm" type="none"/>
          </a:ln>
        </p:spPr>
      </p:pic>
      <p:sp>
        <p:nvSpPr>
          <p:cNvPr id="415" name="Google Shape;415;p48"/>
          <p:cNvSpPr txBox="1"/>
          <p:nvPr/>
        </p:nvSpPr>
        <p:spPr>
          <a:xfrm>
            <a:off x="5457850" y="3432225"/>
            <a:ext cx="1386600" cy="74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b="1" lang="en" sz="2300">
                <a:solidFill>
                  <a:srgbClr val="CC0000"/>
                </a:solidFill>
                <a:latin typeface="Overpass"/>
                <a:ea typeface="Overpass"/>
                <a:cs typeface="Overpass"/>
                <a:sym typeface="Overpass"/>
              </a:rPr>
              <a:t>Step up!</a:t>
            </a:r>
            <a:endParaRPr b="1" sz="2300">
              <a:solidFill>
                <a:srgbClr val="CC0000"/>
              </a:solidFill>
              <a:latin typeface="Overpass"/>
              <a:ea typeface="Overpass"/>
              <a:cs typeface="Overpass"/>
              <a:sym typeface="Overpas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9"/>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21" name="Google Shape;421;p49"/>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Q&amp;A</a:t>
            </a:r>
            <a:endParaRPr sz="2000"/>
          </a:p>
        </p:txBody>
      </p:sp>
      <p:sp>
        <p:nvSpPr>
          <p:cNvPr id="422" name="Google Shape;422;p49"/>
          <p:cNvSpPr txBox="1"/>
          <p:nvPr/>
        </p:nvSpPr>
        <p:spPr>
          <a:xfrm>
            <a:off x="706818" y="1021700"/>
            <a:ext cx="7693800" cy="3471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6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pic>
        <p:nvPicPr>
          <p:cNvPr id="423" name="Google Shape;423;p49"/>
          <p:cNvPicPr preferRelativeResize="0"/>
          <p:nvPr/>
        </p:nvPicPr>
        <p:blipFill>
          <a:blip r:embed="rId3">
            <a:alphaModFix/>
          </a:blip>
          <a:stretch>
            <a:fillRect/>
          </a:stretch>
        </p:blipFill>
        <p:spPr>
          <a:xfrm>
            <a:off x="3248025" y="985763"/>
            <a:ext cx="2647950" cy="1438275"/>
          </a:xfrm>
          <a:prstGeom prst="rect">
            <a:avLst/>
          </a:prstGeom>
          <a:noFill/>
          <a:ln>
            <a:noFill/>
          </a:ln>
        </p:spPr>
      </p:pic>
      <p:pic>
        <p:nvPicPr>
          <p:cNvPr id="424" name="Google Shape;424;p49"/>
          <p:cNvPicPr preferRelativeResize="0"/>
          <p:nvPr/>
        </p:nvPicPr>
        <p:blipFill>
          <a:blip r:embed="rId4">
            <a:alphaModFix/>
          </a:blip>
          <a:stretch>
            <a:fillRect/>
          </a:stretch>
        </p:blipFill>
        <p:spPr>
          <a:xfrm>
            <a:off x="3843200" y="2521200"/>
            <a:ext cx="1644400" cy="1523200"/>
          </a:xfrm>
          <a:prstGeom prst="rect">
            <a:avLst/>
          </a:prstGeom>
          <a:noFill/>
          <a:ln cap="flat" cmpd="sng" w="28575">
            <a:solidFill>
              <a:srgbClr val="CCCCCC"/>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44" name="Google Shape;244;p31"/>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The Agenda</a:t>
            </a:r>
            <a:endParaRPr sz="2000"/>
          </a:p>
        </p:txBody>
      </p:sp>
      <p:grpSp>
        <p:nvGrpSpPr>
          <p:cNvPr id="245" name="Google Shape;245;p31"/>
          <p:cNvGrpSpPr/>
          <p:nvPr/>
        </p:nvGrpSpPr>
        <p:grpSpPr>
          <a:xfrm>
            <a:off x="535000" y="1021700"/>
            <a:ext cx="8329935" cy="3471000"/>
            <a:chOff x="687400" y="1021700"/>
            <a:chExt cx="8329935" cy="3471000"/>
          </a:xfrm>
        </p:grpSpPr>
        <p:sp>
          <p:nvSpPr>
            <p:cNvPr id="246" name="Google Shape;246;p31"/>
            <p:cNvSpPr txBox="1"/>
            <p:nvPr/>
          </p:nvSpPr>
          <p:spPr>
            <a:xfrm>
              <a:off x="687400" y="1021700"/>
              <a:ext cx="7855500" cy="3471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6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cxnSp>
          <p:nvCxnSpPr>
            <p:cNvPr id="247" name="Google Shape;247;p31"/>
            <p:cNvCxnSpPr>
              <a:stCxn id="248" idx="2"/>
            </p:cNvCxnSpPr>
            <p:nvPr/>
          </p:nvCxnSpPr>
          <p:spPr>
            <a:xfrm flipH="1" rot="10800000">
              <a:off x="1812475" y="2757291"/>
              <a:ext cx="6730500" cy="6900"/>
            </a:xfrm>
            <a:prstGeom prst="straightConnector1">
              <a:avLst/>
            </a:prstGeom>
            <a:noFill/>
            <a:ln cap="flat" cmpd="sng" w="9525">
              <a:solidFill>
                <a:schemeClr val="dk2"/>
              </a:solidFill>
              <a:prstDash val="solid"/>
              <a:round/>
              <a:headEnd len="med" w="med" type="none"/>
              <a:tailEnd len="med" w="med" type="none"/>
            </a:ln>
          </p:spPr>
        </p:cxnSp>
        <p:sp>
          <p:nvSpPr>
            <p:cNvPr id="248" name="Google Shape;248;p31"/>
            <p:cNvSpPr/>
            <p:nvPr/>
          </p:nvSpPr>
          <p:spPr>
            <a:xfrm>
              <a:off x="1812475" y="2603241"/>
              <a:ext cx="327000" cy="3219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1</a:t>
              </a:r>
              <a:endParaRPr b="1" sz="1000"/>
            </a:p>
          </p:txBody>
        </p:sp>
        <p:sp>
          <p:nvSpPr>
            <p:cNvPr id="249" name="Google Shape;249;p31"/>
            <p:cNvSpPr/>
            <p:nvPr/>
          </p:nvSpPr>
          <p:spPr>
            <a:xfrm>
              <a:off x="3504425" y="2603241"/>
              <a:ext cx="327000" cy="3219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2</a:t>
              </a:r>
              <a:endParaRPr b="1" sz="1000"/>
            </a:p>
          </p:txBody>
        </p:sp>
        <p:sp>
          <p:nvSpPr>
            <p:cNvPr id="250" name="Google Shape;250;p31"/>
            <p:cNvSpPr/>
            <p:nvPr/>
          </p:nvSpPr>
          <p:spPr>
            <a:xfrm>
              <a:off x="5208819" y="2596241"/>
              <a:ext cx="327000" cy="3219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3</a:t>
              </a:r>
              <a:endParaRPr b="1" sz="1000"/>
            </a:p>
          </p:txBody>
        </p:sp>
        <p:sp>
          <p:nvSpPr>
            <p:cNvPr id="251" name="Google Shape;251;p31"/>
            <p:cNvSpPr/>
            <p:nvPr/>
          </p:nvSpPr>
          <p:spPr>
            <a:xfrm>
              <a:off x="6909331" y="2592356"/>
              <a:ext cx="327000" cy="3219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4</a:t>
              </a:r>
              <a:endParaRPr b="1" sz="1000"/>
            </a:p>
          </p:txBody>
        </p:sp>
        <p:sp>
          <p:nvSpPr>
            <p:cNvPr id="252" name="Google Shape;252;p31"/>
            <p:cNvSpPr/>
            <p:nvPr/>
          </p:nvSpPr>
          <p:spPr>
            <a:xfrm rot="10800000">
              <a:off x="1917440" y="2988125"/>
              <a:ext cx="111900" cy="107700"/>
            </a:xfrm>
            <a:prstGeom prst="triangle">
              <a:avLst>
                <a:gd fmla="val 50000" name="adj"/>
              </a:avLst>
            </a:prstGeom>
            <a:solidFill>
              <a:srgbClr val="0000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31"/>
            <p:cNvSpPr/>
            <p:nvPr/>
          </p:nvSpPr>
          <p:spPr>
            <a:xfrm rot="10800000">
              <a:off x="3611965" y="2988125"/>
              <a:ext cx="111900" cy="107700"/>
            </a:xfrm>
            <a:prstGeom prst="triangle">
              <a:avLst>
                <a:gd fmla="val 50000" name="adj"/>
              </a:avLst>
            </a:prstGeom>
            <a:solidFill>
              <a:srgbClr val="0000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p31"/>
            <p:cNvSpPr/>
            <p:nvPr/>
          </p:nvSpPr>
          <p:spPr>
            <a:xfrm rot="10800000">
              <a:off x="5316359" y="2988125"/>
              <a:ext cx="111900" cy="107700"/>
            </a:xfrm>
            <a:prstGeom prst="triangle">
              <a:avLst>
                <a:gd fmla="val 50000" name="adj"/>
              </a:avLst>
            </a:prstGeom>
            <a:solidFill>
              <a:srgbClr val="0000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55" name="Google Shape;255;p31"/>
            <p:cNvSpPr/>
            <p:nvPr/>
          </p:nvSpPr>
          <p:spPr>
            <a:xfrm rot="10800000">
              <a:off x="7016871" y="2988125"/>
              <a:ext cx="111900" cy="107700"/>
            </a:xfrm>
            <a:prstGeom prst="triangle">
              <a:avLst>
                <a:gd fmla="val 50000" name="adj"/>
              </a:avLst>
            </a:prstGeom>
            <a:solidFill>
              <a:srgbClr val="0000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56" name="Google Shape;256;p31"/>
            <p:cNvSpPr/>
            <p:nvPr/>
          </p:nvSpPr>
          <p:spPr>
            <a:xfrm>
              <a:off x="1532558" y="3101650"/>
              <a:ext cx="895800" cy="4410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Introduction &amp; Basics</a:t>
              </a:r>
              <a:endParaRPr sz="1000"/>
            </a:p>
          </p:txBody>
        </p:sp>
        <p:sp>
          <p:nvSpPr>
            <p:cNvPr id="257" name="Google Shape;257;p31"/>
            <p:cNvSpPr/>
            <p:nvPr/>
          </p:nvSpPr>
          <p:spPr>
            <a:xfrm>
              <a:off x="4851448" y="3109806"/>
              <a:ext cx="1055700" cy="4410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Hand in hand with agile </a:t>
              </a:r>
              <a:endParaRPr sz="1000"/>
            </a:p>
          </p:txBody>
        </p:sp>
        <p:sp>
          <p:nvSpPr>
            <p:cNvPr id="258" name="Google Shape;258;p31"/>
            <p:cNvSpPr/>
            <p:nvPr/>
          </p:nvSpPr>
          <p:spPr>
            <a:xfrm>
              <a:off x="3140075" y="3102814"/>
              <a:ext cx="1055700" cy="4410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Challenges</a:t>
              </a:r>
              <a:r>
                <a:rPr lang="en" sz="1000"/>
                <a:t> </a:t>
              </a:r>
              <a:endParaRPr sz="1000"/>
            </a:p>
          </p:txBody>
        </p:sp>
        <p:sp>
          <p:nvSpPr>
            <p:cNvPr id="259" name="Google Shape;259;p31"/>
            <p:cNvSpPr/>
            <p:nvPr/>
          </p:nvSpPr>
          <p:spPr>
            <a:xfrm>
              <a:off x="6548825" y="3099718"/>
              <a:ext cx="1055700" cy="4410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Benefits</a:t>
              </a:r>
              <a:r>
                <a:rPr lang="en" sz="1000"/>
                <a:t> </a:t>
              </a:r>
              <a:endParaRPr sz="1000"/>
            </a:p>
          </p:txBody>
        </p:sp>
        <p:sp>
          <p:nvSpPr>
            <p:cNvPr id="260" name="Google Shape;260;p31"/>
            <p:cNvSpPr/>
            <p:nvPr/>
          </p:nvSpPr>
          <p:spPr>
            <a:xfrm>
              <a:off x="8401452" y="2580692"/>
              <a:ext cx="327000" cy="3219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5</a:t>
              </a:r>
              <a:endParaRPr b="1" sz="1000"/>
            </a:p>
          </p:txBody>
        </p:sp>
        <p:sp>
          <p:nvSpPr>
            <p:cNvPr id="261" name="Google Shape;261;p31"/>
            <p:cNvSpPr/>
            <p:nvPr/>
          </p:nvSpPr>
          <p:spPr>
            <a:xfrm rot="10800000">
              <a:off x="8506417" y="2965576"/>
              <a:ext cx="111900" cy="107700"/>
            </a:xfrm>
            <a:prstGeom prst="triangle">
              <a:avLst>
                <a:gd fmla="val 50000" name="adj"/>
              </a:avLst>
            </a:prstGeom>
            <a:solidFill>
              <a:srgbClr val="0000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62" name="Google Shape;262;p31"/>
            <p:cNvSpPr/>
            <p:nvPr/>
          </p:nvSpPr>
          <p:spPr>
            <a:xfrm>
              <a:off x="8121535" y="3079101"/>
              <a:ext cx="895800" cy="4410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Q&amp;A</a:t>
              </a:r>
              <a:endParaRPr sz="10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2"/>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68" name="Google Shape;268;p32"/>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Let’s take a poll</a:t>
            </a:r>
            <a:endParaRPr sz="2000"/>
          </a:p>
        </p:txBody>
      </p:sp>
      <p:sp>
        <p:nvSpPr>
          <p:cNvPr id="269" name="Google Shape;269;p32"/>
          <p:cNvSpPr txBox="1"/>
          <p:nvPr/>
        </p:nvSpPr>
        <p:spPr>
          <a:xfrm>
            <a:off x="692831" y="1021700"/>
            <a:ext cx="7707000" cy="347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t/>
            </a:r>
            <a:endParaRPr b="1" sz="1600">
              <a:latin typeface="Overpass"/>
              <a:ea typeface="Overpass"/>
              <a:cs typeface="Overpass"/>
              <a:sym typeface="Overpass"/>
            </a:endParaRPr>
          </a:p>
          <a:p>
            <a:pPr indent="0" lvl="0" marL="0" rtl="0" algn="l">
              <a:lnSpc>
                <a:spcPct val="115000"/>
              </a:lnSpc>
              <a:spcBef>
                <a:spcPts val="600"/>
              </a:spcBef>
              <a:spcAft>
                <a:spcPts val="0"/>
              </a:spcAft>
              <a:buNone/>
            </a:pPr>
            <a:r>
              <a:t/>
            </a:r>
            <a:endParaRPr b="1" sz="1600">
              <a:latin typeface="Overpass"/>
              <a:ea typeface="Overpass"/>
              <a:cs typeface="Overpass"/>
              <a:sym typeface="Overpass"/>
            </a:endParaRPr>
          </a:p>
          <a:p>
            <a:pPr indent="0" lvl="0" marL="0" rtl="0" algn="l">
              <a:lnSpc>
                <a:spcPct val="115000"/>
              </a:lnSpc>
              <a:spcBef>
                <a:spcPts val="600"/>
              </a:spcBef>
              <a:spcAft>
                <a:spcPts val="0"/>
              </a:spcAft>
              <a:buNone/>
            </a:pPr>
            <a:r>
              <a:t/>
            </a:r>
            <a:endParaRPr b="1" sz="1600">
              <a:latin typeface="Overpass"/>
              <a:ea typeface="Overpass"/>
              <a:cs typeface="Overpass"/>
              <a:sym typeface="Overpass"/>
            </a:endParaRPr>
          </a:p>
          <a:p>
            <a:pPr indent="0" lvl="0" marL="0" rtl="0" algn="l">
              <a:lnSpc>
                <a:spcPct val="115000"/>
              </a:lnSpc>
              <a:spcBef>
                <a:spcPts val="600"/>
              </a:spcBef>
              <a:spcAft>
                <a:spcPts val="0"/>
              </a:spcAft>
              <a:buNone/>
            </a:pPr>
            <a:r>
              <a:t/>
            </a:r>
            <a:endParaRPr b="1" sz="1600">
              <a:latin typeface="Overpass"/>
              <a:ea typeface="Overpass"/>
              <a:cs typeface="Overpass"/>
              <a:sym typeface="Overpass"/>
            </a:endParaRPr>
          </a:p>
          <a:p>
            <a:pPr indent="0" lvl="0" marL="0" rtl="0" algn="l">
              <a:lnSpc>
                <a:spcPct val="115000"/>
              </a:lnSpc>
              <a:spcBef>
                <a:spcPts val="600"/>
              </a:spcBef>
              <a:spcAft>
                <a:spcPts val="0"/>
              </a:spcAft>
              <a:buNone/>
            </a:pPr>
            <a:r>
              <a:rPr b="1" lang="en" sz="1600">
                <a:latin typeface="Overpass"/>
                <a:ea typeface="Overpass"/>
                <a:cs typeface="Overpass"/>
                <a:sym typeface="Overpass"/>
              </a:rPr>
              <a:t>Do you have any experience with</a:t>
            </a:r>
            <a:r>
              <a:rPr b="1" lang="en" sz="1600">
                <a:latin typeface="Overpass"/>
                <a:ea typeface="Overpass"/>
                <a:cs typeface="Overpass"/>
                <a:sym typeface="Overpass"/>
              </a:rPr>
              <a:t> agile methodologies?</a:t>
            </a:r>
            <a:endParaRPr b="1" sz="1600">
              <a:latin typeface="Overpass"/>
              <a:ea typeface="Overpass"/>
              <a:cs typeface="Overpass"/>
              <a:sym typeface="Overpass"/>
            </a:endParaRPr>
          </a:p>
          <a:p>
            <a:pPr indent="0" lvl="0" marL="0" rtl="0" algn="l">
              <a:lnSpc>
                <a:spcPct val="115000"/>
              </a:lnSpc>
              <a:spcBef>
                <a:spcPts val="600"/>
              </a:spcBef>
              <a:spcAft>
                <a:spcPts val="0"/>
              </a:spcAft>
              <a:buNone/>
            </a:pPr>
            <a:r>
              <a:t/>
            </a:r>
            <a:endParaRPr b="1" sz="1600">
              <a:latin typeface="Overpass"/>
              <a:ea typeface="Overpass"/>
              <a:cs typeface="Overpass"/>
              <a:sym typeface="Overpass"/>
            </a:endParaRPr>
          </a:p>
          <a:p>
            <a:pPr indent="0" lvl="0" marL="0" rtl="0" algn="l">
              <a:lnSpc>
                <a:spcPct val="115000"/>
              </a:lnSpc>
              <a:spcBef>
                <a:spcPts val="600"/>
              </a:spcBef>
              <a:spcAft>
                <a:spcPts val="0"/>
              </a:spcAft>
              <a:buNone/>
            </a:pPr>
            <a:r>
              <a:t/>
            </a:r>
            <a:endParaRPr b="1" sz="1600">
              <a:latin typeface="Overpass"/>
              <a:ea typeface="Overpass"/>
              <a:cs typeface="Overpass"/>
              <a:sym typeface="Overpass"/>
            </a:endParaRPr>
          </a:p>
          <a:p>
            <a:pPr indent="0" lvl="0" marL="0" rtl="0" algn="l">
              <a:lnSpc>
                <a:spcPct val="115000"/>
              </a:lnSpc>
              <a:spcBef>
                <a:spcPts val="600"/>
              </a:spcBef>
              <a:spcAft>
                <a:spcPts val="0"/>
              </a:spcAft>
              <a:buNone/>
            </a:pPr>
            <a:r>
              <a:t/>
            </a:r>
            <a:endParaRPr b="1" sz="1600">
              <a:latin typeface="Overpass"/>
              <a:ea typeface="Overpass"/>
              <a:cs typeface="Overpass"/>
              <a:sym typeface="Overpass"/>
            </a:endParaRPr>
          </a:p>
        </p:txBody>
      </p:sp>
      <p:pic>
        <p:nvPicPr>
          <p:cNvPr id="270" name="Google Shape;270;p32"/>
          <p:cNvPicPr preferRelativeResize="0"/>
          <p:nvPr/>
        </p:nvPicPr>
        <p:blipFill rotWithShape="1">
          <a:blip r:embed="rId3">
            <a:alphaModFix/>
          </a:blip>
          <a:srcRect b="3136" l="1654" r="1605" t="4339"/>
          <a:stretch/>
        </p:blipFill>
        <p:spPr>
          <a:xfrm>
            <a:off x="6252050" y="1742975"/>
            <a:ext cx="2500950" cy="1524775"/>
          </a:xfrm>
          <a:prstGeom prst="rect">
            <a:avLst/>
          </a:prstGeom>
          <a:noFill/>
          <a:ln cap="flat" cmpd="sng" w="38100">
            <a:solidFill>
              <a:srgbClr val="D9D9D9"/>
            </a:solidFill>
            <a:prstDash val="solid"/>
            <a:round/>
            <a:headEnd len="sm" w="sm" type="none"/>
            <a:tailEnd len="sm" w="sm" type="none"/>
          </a:ln>
        </p:spPr>
      </p:pic>
      <p:cxnSp>
        <p:nvCxnSpPr>
          <p:cNvPr id="271" name="Google Shape;271;p32"/>
          <p:cNvCxnSpPr/>
          <p:nvPr/>
        </p:nvCxnSpPr>
        <p:spPr>
          <a:xfrm>
            <a:off x="6022125" y="888625"/>
            <a:ext cx="0" cy="3494700"/>
          </a:xfrm>
          <a:prstGeom prst="straightConnector1">
            <a:avLst/>
          </a:prstGeom>
          <a:noFill/>
          <a:ln cap="flat" cmpd="sng" w="9525">
            <a:solidFill>
              <a:srgbClr val="CC0000"/>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3"/>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77" name="Google Shape;277;p33"/>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Agile-History</a:t>
            </a:r>
            <a:endParaRPr sz="2000"/>
          </a:p>
        </p:txBody>
      </p:sp>
      <p:sp>
        <p:nvSpPr>
          <p:cNvPr id="278" name="Google Shape;278;p33"/>
          <p:cNvSpPr txBox="1"/>
          <p:nvPr/>
        </p:nvSpPr>
        <p:spPr>
          <a:xfrm>
            <a:off x="706818" y="1021700"/>
            <a:ext cx="7693800" cy="3471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SzPts val="1400"/>
              <a:buFont typeface="Overpass Light"/>
              <a:buChar char="●"/>
            </a:pPr>
            <a:r>
              <a:rPr lang="en">
                <a:latin typeface="Overpass Light"/>
                <a:ea typeface="Overpass Light"/>
                <a:cs typeface="Overpass Light"/>
                <a:sym typeface="Overpass Light"/>
              </a:rPr>
              <a:t>Agile alliance formed in 2001</a:t>
            </a:r>
            <a:endParaRPr>
              <a:latin typeface="Overpass Light"/>
              <a:ea typeface="Overpass Light"/>
              <a:cs typeface="Overpass Light"/>
              <a:sym typeface="Overpass Light"/>
            </a:endParaRPr>
          </a:p>
          <a:p>
            <a:pPr indent="-317500" lvl="0" marL="457200" rtl="0" algn="l">
              <a:lnSpc>
                <a:spcPct val="115000"/>
              </a:lnSpc>
              <a:spcBef>
                <a:spcPts val="1000"/>
              </a:spcBef>
              <a:spcAft>
                <a:spcPts val="0"/>
              </a:spcAft>
              <a:buSzPts val="1400"/>
              <a:buFont typeface="Overpass Light"/>
              <a:buChar char="●"/>
            </a:pPr>
            <a:r>
              <a:rPr lang="en">
                <a:latin typeface="Overpass Light"/>
                <a:ea typeface="Overpass Light"/>
                <a:cs typeface="Overpass Light"/>
                <a:sym typeface="Overpass Light"/>
              </a:rPr>
              <a:t>Manifesto</a:t>
            </a:r>
            <a:endParaRPr>
              <a:latin typeface="Overpass Light"/>
              <a:ea typeface="Overpass Light"/>
              <a:cs typeface="Overpass Light"/>
              <a:sym typeface="Overpass Light"/>
            </a:endParaRPr>
          </a:p>
          <a:p>
            <a:pPr indent="-317500" lvl="1" marL="1371600" rtl="0" algn="l">
              <a:lnSpc>
                <a:spcPct val="115000"/>
              </a:lnSpc>
              <a:spcBef>
                <a:spcPts val="1000"/>
              </a:spcBef>
              <a:spcAft>
                <a:spcPts val="0"/>
              </a:spcAft>
              <a:buSzPts val="1400"/>
              <a:buFont typeface="Overpass Light"/>
              <a:buChar char="○"/>
            </a:pPr>
            <a:r>
              <a:rPr lang="en">
                <a:latin typeface="Overpass Light"/>
                <a:ea typeface="Overpass Light"/>
                <a:cs typeface="Overpass Light"/>
                <a:sym typeface="Overpass Light"/>
              </a:rPr>
              <a:t>Individuals and interactions over processes and tools</a:t>
            </a:r>
            <a:endParaRPr>
              <a:latin typeface="Overpass Light"/>
              <a:ea typeface="Overpass Light"/>
              <a:cs typeface="Overpass Light"/>
              <a:sym typeface="Overpass Light"/>
            </a:endParaRPr>
          </a:p>
          <a:p>
            <a:pPr indent="-317500" lvl="1" marL="1371600" rtl="0" algn="l">
              <a:lnSpc>
                <a:spcPct val="115000"/>
              </a:lnSpc>
              <a:spcBef>
                <a:spcPts val="1000"/>
              </a:spcBef>
              <a:spcAft>
                <a:spcPts val="0"/>
              </a:spcAft>
              <a:buClr>
                <a:srgbClr val="FF0000"/>
              </a:buClr>
              <a:buSzPts val="1400"/>
              <a:buFont typeface="Overpass Light"/>
              <a:buChar char="○"/>
            </a:pPr>
            <a:r>
              <a:rPr lang="en">
                <a:solidFill>
                  <a:srgbClr val="FF0000"/>
                </a:solidFill>
                <a:latin typeface="Overpass Light"/>
                <a:ea typeface="Overpass Light"/>
                <a:cs typeface="Overpass Light"/>
                <a:sym typeface="Overpass Light"/>
              </a:rPr>
              <a:t>Working software over comprehensive documentation</a:t>
            </a:r>
            <a:endParaRPr>
              <a:solidFill>
                <a:srgbClr val="FF0000"/>
              </a:solidFill>
              <a:latin typeface="Overpass Light"/>
              <a:ea typeface="Overpass Light"/>
              <a:cs typeface="Overpass Light"/>
              <a:sym typeface="Overpass Light"/>
            </a:endParaRPr>
          </a:p>
          <a:p>
            <a:pPr indent="-317500" lvl="1" marL="1371600" rtl="0" algn="l">
              <a:lnSpc>
                <a:spcPct val="115000"/>
              </a:lnSpc>
              <a:spcBef>
                <a:spcPts val="1000"/>
              </a:spcBef>
              <a:spcAft>
                <a:spcPts val="0"/>
              </a:spcAft>
              <a:buSzPts val="1400"/>
              <a:buFont typeface="Overpass Light"/>
              <a:buChar char="○"/>
            </a:pPr>
            <a:r>
              <a:rPr lang="en">
                <a:latin typeface="Overpass Light"/>
                <a:ea typeface="Overpass Light"/>
                <a:cs typeface="Overpass Light"/>
                <a:sym typeface="Overpass Light"/>
              </a:rPr>
              <a:t>Customer collaboration over contract negotiation</a:t>
            </a:r>
            <a:endParaRPr>
              <a:latin typeface="Overpass Light"/>
              <a:ea typeface="Overpass Light"/>
              <a:cs typeface="Overpass Light"/>
              <a:sym typeface="Overpass Light"/>
            </a:endParaRPr>
          </a:p>
          <a:p>
            <a:pPr indent="-317500" lvl="1" marL="1371600" rtl="0" algn="l">
              <a:lnSpc>
                <a:spcPct val="115000"/>
              </a:lnSpc>
              <a:spcBef>
                <a:spcPts val="1000"/>
              </a:spcBef>
              <a:spcAft>
                <a:spcPts val="0"/>
              </a:spcAft>
              <a:buSzPts val="1400"/>
              <a:buFont typeface="Overpass Light"/>
              <a:buChar char="○"/>
            </a:pPr>
            <a:r>
              <a:rPr lang="en">
                <a:latin typeface="Overpass Light"/>
                <a:ea typeface="Overpass Light"/>
                <a:cs typeface="Overpass Light"/>
                <a:sym typeface="Overpass Light"/>
              </a:rPr>
              <a:t>Responding to change over following a plan</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4"/>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84" name="Google Shape;284;p34"/>
          <p:cNvSpPr txBox="1"/>
          <p:nvPr/>
        </p:nvSpPr>
        <p:spPr>
          <a:xfrm>
            <a:off x="717550" y="279925"/>
            <a:ext cx="38727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Agile-Principles </a:t>
            </a:r>
            <a:endParaRPr sz="2000"/>
          </a:p>
        </p:txBody>
      </p:sp>
      <p:sp>
        <p:nvSpPr>
          <p:cNvPr id="285" name="Google Shape;285;p34"/>
          <p:cNvSpPr txBox="1"/>
          <p:nvPr/>
        </p:nvSpPr>
        <p:spPr>
          <a:xfrm>
            <a:off x="706825" y="1021700"/>
            <a:ext cx="4026900" cy="3988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SzPts val="1400"/>
              <a:buFont typeface="Overpass Light"/>
              <a:buChar char="●"/>
            </a:pPr>
            <a:r>
              <a:rPr lang="en">
                <a:latin typeface="Overpass Light"/>
                <a:ea typeface="Overpass Light"/>
                <a:cs typeface="Overpass Light"/>
                <a:sym typeface="Overpass Light"/>
              </a:rPr>
              <a:t>Incremental development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rPr lang="en" sz="1200">
                <a:solidFill>
                  <a:srgbClr val="CC0000"/>
                </a:solidFill>
                <a:latin typeface="Overpass Light"/>
                <a:ea typeface="Overpass Light"/>
                <a:cs typeface="Overpass Light"/>
                <a:sym typeface="Overpass Light"/>
              </a:rPr>
              <a:t>Develop</a:t>
            </a:r>
            <a:r>
              <a:rPr lang="en" sz="1200">
                <a:latin typeface="Overpass Light"/>
                <a:ea typeface="Overpass Light"/>
                <a:cs typeface="Overpass Light"/>
                <a:sym typeface="Overpass Light"/>
              </a:rPr>
              <a:t> &gt; </a:t>
            </a:r>
            <a:r>
              <a:rPr lang="en" sz="1200">
                <a:solidFill>
                  <a:srgbClr val="E69138"/>
                </a:solidFill>
                <a:latin typeface="Overpass Light"/>
                <a:ea typeface="Overpass Light"/>
                <a:cs typeface="Overpass Light"/>
                <a:sym typeface="Overpass Light"/>
              </a:rPr>
              <a:t>Test</a:t>
            </a:r>
            <a:r>
              <a:rPr lang="en" sz="1200">
                <a:latin typeface="Overpass Light"/>
                <a:ea typeface="Overpass Light"/>
                <a:cs typeface="Overpass Light"/>
                <a:sym typeface="Overpass Light"/>
              </a:rPr>
              <a:t> &gt; </a:t>
            </a:r>
            <a:r>
              <a:rPr lang="en" sz="1200">
                <a:solidFill>
                  <a:srgbClr val="38761D"/>
                </a:solidFill>
                <a:latin typeface="Overpass Light"/>
                <a:ea typeface="Overpass Light"/>
                <a:cs typeface="Overpass Light"/>
                <a:sym typeface="Overpass Light"/>
              </a:rPr>
              <a:t>Review</a:t>
            </a:r>
            <a:r>
              <a:rPr lang="en" sz="1200">
                <a:latin typeface="Overpass Light"/>
                <a:ea typeface="Overpass Light"/>
                <a:cs typeface="Overpass Light"/>
                <a:sym typeface="Overpass Light"/>
              </a:rPr>
              <a:t> &gt; </a:t>
            </a:r>
            <a:r>
              <a:rPr lang="en" sz="1200">
                <a:solidFill>
                  <a:srgbClr val="3C78D8"/>
                </a:solidFill>
                <a:latin typeface="Overpass Light"/>
                <a:ea typeface="Overpass Light"/>
                <a:cs typeface="Overpass Light"/>
                <a:sym typeface="Overpass Light"/>
              </a:rPr>
              <a:t>Document</a:t>
            </a:r>
            <a:r>
              <a:rPr lang="en">
                <a:latin typeface="Overpass Light"/>
                <a:ea typeface="Overpass Light"/>
                <a:cs typeface="Overpass Light"/>
                <a:sym typeface="Overpass Light"/>
              </a:rPr>
              <a:t> </a:t>
            </a:r>
            <a:endParaRPr>
              <a:latin typeface="Overpass Light"/>
              <a:ea typeface="Overpass Light"/>
              <a:cs typeface="Overpass Light"/>
              <a:sym typeface="Overpass Light"/>
            </a:endParaRPr>
          </a:p>
          <a:p>
            <a:pPr indent="0" lvl="0" marL="1371600" rtl="0" algn="l">
              <a:lnSpc>
                <a:spcPct val="115000"/>
              </a:lnSpc>
              <a:spcBef>
                <a:spcPts val="1000"/>
              </a:spcBef>
              <a:spcAft>
                <a:spcPts val="0"/>
              </a:spcAft>
              <a:buNone/>
            </a:pPr>
            <a:r>
              <a:t/>
            </a:r>
            <a:endParaRPr>
              <a:solidFill>
                <a:schemeClr val="dk1"/>
              </a:solidFill>
              <a:latin typeface="Overpass Light"/>
              <a:ea typeface="Overpass Light"/>
              <a:cs typeface="Overpass Light"/>
              <a:sym typeface="Overpass Light"/>
            </a:endParaRPr>
          </a:p>
          <a:p>
            <a:pPr indent="0" lvl="0" marL="1371600" rtl="0" algn="l">
              <a:lnSpc>
                <a:spcPct val="115000"/>
              </a:lnSpc>
              <a:spcBef>
                <a:spcPts val="1000"/>
              </a:spcBef>
              <a:spcAft>
                <a:spcPts val="0"/>
              </a:spcAft>
              <a:buNone/>
            </a:pPr>
            <a:r>
              <a:t/>
            </a:r>
            <a:endParaRPr>
              <a:solidFill>
                <a:schemeClr val="dk1"/>
              </a:solidFill>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a:solidFill>
                <a:schemeClr val="dk1"/>
              </a:solidFill>
              <a:latin typeface="Overpass Light"/>
              <a:ea typeface="Overpass Light"/>
              <a:cs typeface="Overpass Light"/>
              <a:sym typeface="Overpass Light"/>
            </a:endParaRPr>
          </a:p>
          <a:p>
            <a:pPr indent="-317500" lvl="0" marL="457200" rtl="0" algn="l">
              <a:lnSpc>
                <a:spcPct val="115000"/>
              </a:lnSpc>
              <a:spcBef>
                <a:spcPts val="1000"/>
              </a:spcBef>
              <a:spcAft>
                <a:spcPts val="0"/>
              </a:spcAft>
              <a:buSzPts val="1400"/>
              <a:buFont typeface="Overpass Light"/>
              <a:buChar char="●"/>
            </a:pPr>
            <a:r>
              <a:rPr lang="en">
                <a:solidFill>
                  <a:schemeClr val="dk1"/>
                </a:solidFill>
                <a:latin typeface="Overpass Light"/>
                <a:ea typeface="Overpass Light"/>
                <a:cs typeface="Overpass Light"/>
                <a:sym typeface="Overpass Light"/>
              </a:rPr>
              <a:t>Team is the core               </a:t>
            </a:r>
            <a:endParaRPr>
              <a:solidFill>
                <a:schemeClr val="dk1"/>
              </a:solidFill>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rPr lang="en" sz="1200">
                <a:solidFill>
                  <a:srgbClr val="CC0000"/>
                </a:solidFill>
                <a:latin typeface="Overpass Light"/>
                <a:ea typeface="Overpass Light"/>
                <a:cs typeface="Overpass Light"/>
                <a:sym typeface="Overpass Light"/>
              </a:rPr>
              <a:t>Cooperation and communication | Self-organization and ownership</a:t>
            </a:r>
            <a:endParaRPr sz="1200">
              <a:solidFill>
                <a:srgbClr val="CC0000"/>
              </a:solidFill>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a:solidFill>
                <a:schemeClr val="dk1"/>
              </a:solidFill>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a:solidFill>
                <a:schemeClr val="dk1"/>
              </a:solidFill>
              <a:latin typeface="Overpass Light"/>
              <a:ea typeface="Overpass Light"/>
              <a:cs typeface="Overpass Light"/>
              <a:sym typeface="Overpass Light"/>
            </a:endParaRPr>
          </a:p>
          <a:p>
            <a:pPr indent="0" lvl="0" marL="914400" rtl="0" algn="l">
              <a:lnSpc>
                <a:spcPct val="115000"/>
              </a:lnSpc>
              <a:spcBef>
                <a:spcPts val="1000"/>
              </a:spcBef>
              <a:spcAft>
                <a:spcPts val="0"/>
              </a:spcAft>
              <a:buNone/>
            </a:pPr>
            <a:r>
              <a:t/>
            </a:r>
            <a:endParaRPr>
              <a:solidFill>
                <a:schemeClr val="dk1"/>
              </a:solidFill>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sp>
        <p:nvSpPr>
          <p:cNvPr id="286" name="Google Shape;286;p34"/>
          <p:cNvSpPr/>
          <p:nvPr/>
        </p:nvSpPr>
        <p:spPr>
          <a:xfrm>
            <a:off x="1307300" y="2074166"/>
            <a:ext cx="1238100" cy="5253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FFFFFF"/>
                </a:solidFill>
              </a:rPr>
              <a:t>Requirements</a:t>
            </a:r>
            <a:endParaRPr sz="1100">
              <a:solidFill>
                <a:srgbClr val="FFFFFF"/>
              </a:solidFill>
            </a:endParaRPr>
          </a:p>
        </p:txBody>
      </p:sp>
      <p:pic>
        <p:nvPicPr>
          <p:cNvPr id="287" name="Google Shape;287;p34"/>
          <p:cNvPicPr preferRelativeResize="0"/>
          <p:nvPr/>
        </p:nvPicPr>
        <p:blipFill>
          <a:blip r:embed="rId3">
            <a:alphaModFix/>
          </a:blip>
          <a:stretch>
            <a:fillRect/>
          </a:stretch>
        </p:blipFill>
        <p:spPr>
          <a:xfrm>
            <a:off x="2549125" y="1935324"/>
            <a:ext cx="789525" cy="789545"/>
          </a:xfrm>
          <a:prstGeom prst="rect">
            <a:avLst/>
          </a:prstGeom>
          <a:noFill/>
          <a:ln>
            <a:noFill/>
          </a:ln>
        </p:spPr>
      </p:pic>
      <p:pic>
        <p:nvPicPr>
          <p:cNvPr id="288" name="Google Shape;288;p34"/>
          <p:cNvPicPr preferRelativeResize="0"/>
          <p:nvPr/>
        </p:nvPicPr>
        <p:blipFill>
          <a:blip r:embed="rId3">
            <a:alphaModFix/>
          </a:blip>
          <a:stretch>
            <a:fillRect/>
          </a:stretch>
        </p:blipFill>
        <p:spPr>
          <a:xfrm>
            <a:off x="3418575" y="1949831"/>
            <a:ext cx="789525" cy="789525"/>
          </a:xfrm>
          <a:prstGeom prst="rect">
            <a:avLst/>
          </a:prstGeom>
          <a:noFill/>
          <a:ln>
            <a:noFill/>
          </a:ln>
        </p:spPr>
      </p:pic>
      <p:cxnSp>
        <p:nvCxnSpPr>
          <p:cNvPr id="289" name="Google Shape;289;p34"/>
          <p:cNvCxnSpPr/>
          <p:nvPr/>
        </p:nvCxnSpPr>
        <p:spPr>
          <a:xfrm>
            <a:off x="3338655" y="1304270"/>
            <a:ext cx="486900" cy="0"/>
          </a:xfrm>
          <a:prstGeom prst="straightConnector1">
            <a:avLst/>
          </a:prstGeom>
          <a:noFill/>
          <a:ln cap="flat" cmpd="sng" w="9525">
            <a:solidFill>
              <a:schemeClr val="dk2"/>
            </a:solidFill>
            <a:prstDash val="solid"/>
            <a:round/>
            <a:headEnd len="med" w="med" type="none"/>
            <a:tailEnd len="med" w="med" type="triangle"/>
          </a:ln>
        </p:spPr>
      </p:cxnSp>
      <p:cxnSp>
        <p:nvCxnSpPr>
          <p:cNvPr id="290" name="Google Shape;290;p34"/>
          <p:cNvCxnSpPr/>
          <p:nvPr/>
        </p:nvCxnSpPr>
        <p:spPr>
          <a:xfrm>
            <a:off x="2625330" y="3183501"/>
            <a:ext cx="486900" cy="0"/>
          </a:xfrm>
          <a:prstGeom prst="straightConnector1">
            <a:avLst/>
          </a:prstGeom>
          <a:noFill/>
          <a:ln cap="flat" cmpd="sng" w="9525">
            <a:solidFill>
              <a:schemeClr val="dk2"/>
            </a:solidFill>
            <a:prstDash val="solid"/>
            <a:round/>
            <a:headEnd len="med" w="med" type="none"/>
            <a:tailEnd len="med" w="med" type="triangle"/>
          </a:ln>
        </p:spPr>
      </p:cxnSp>
      <p:pic>
        <p:nvPicPr>
          <p:cNvPr id="291" name="Google Shape;291;p34"/>
          <p:cNvPicPr preferRelativeResize="0"/>
          <p:nvPr/>
        </p:nvPicPr>
        <p:blipFill>
          <a:blip r:embed="rId4">
            <a:alphaModFix/>
          </a:blip>
          <a:stretch>
            <a:fillRect/>
          </a:stretch>
        </p:blipFill>
        <p:spPr>
          <a:xfrm>
            <a:off x="1271800" y="3927225"/>
            <a:ext cx="1434451" cy="956325"/>
          </a:xfrm>
          <a:prstGeom prst="rect">
            <a:avLst/>
          </a:prstGeom>
          <a:noFill/>
          <a:ln>
            <a:noFill/>
          </a:ln>
        </p:spPr>
      </p:pic>
      <p:sp>
        <p:nvSpPr>
          <p:cNvPr id="292" name="Google Shape;292;p34"/>
          <p:cNvSpPr txBox="1"/>
          <p:nvPr/>
        </p:nvSpPr>
        <p:spPr>
          <a:xfrm>
            <a:off x="4637259" y="279925"/>
            <a:ext cx="40269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Agile-Methodology and Processes</a:t>
            </a:r>
            <a:endParaRPr sz="2000"/>
          </a:p>
        </p:txBody>
      </p:sp>
      <p:sp>
        <p:nvSpPr>
          <p:cNvPr id="293" name="Google Shape;293;p34"/>
          <p:cNvSpPr txBox="1"/>
          <p:nvPr/>
        </p:nvSpPr>
        <p:spPr>
          <a:xfrm>
            <a:off x="4549100" y="1014500"/>
            <a:ext cx="4455000" cy="400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Clr>
                <a:schemeClr val="dk1"/>
              </a:buClr>
              <a:buSzPts val="1400"/>
              <a:buFont typeface="Overpass Light"/>
              <a:buChar char="●"/>
            </a:pPr>
            <a:r>
              <a:rPr lang="en">
                <a:solidFill>
                  <a:schemeClr val="dk1"/>
                </a:solidFill>
                <a:latin typeface="Overpass Light"/>
                <a:ea typeface="Overpass Light"/>
                <a:cs typeface="Overpass Light"/>
                <a:sym typeface="Overpass Light"/>
              </a:rPr>
              <a:t>Epics and User stories</a:t>
            </a:r>
            <a:endParaRPr>
              <a:solidFill>
                <a:schemeClr val="dk1"/>
              </a:solidFill>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rPr lang="en" sz="1200">
                <a:solidFill>
                  <a:srgbClr val="CC0000"/>
                </a:solidFill>
                <a:latin typeface="Overpass Light"/>
                <a:ea typeface="Overpass Light"/>
                <a:cs typeface="Overpass Light"/>
                <a:sym typeface="Overpass Light"/>
              </a:rPr>
              <a:t>As a ……, I want to…..</a:t>
            </a:r>
            <a:endParaRPr sz="1200">
              <a:solidFill>
                <a:srgbClr val="CC0000"/>
              </a:solidFill>
              <a:latin typeface="Overpass Light"/>
              <a:ea typeface="Overpass Light"/>
              <a:cs typeface="Overpass Light"/>
              <a:sym typeface="Overpass Light"/>
            </a:endParaRPr>
          </a:p>
          <a:p>
            <a:pPr indent="-317500" lvl="0" marL="457200" rtl="0" algn="l">
              <a:lnSpc>
                <a:spcPct val="115000"/>
              </a:lnSpc>
              <a:spcBef>
                <a:spcPts val="1000"/>
              </a:spcBef>
              <a:spcAft>
                <a:spcPts val="0"/>
              </a:spcAft>
              <a:buClr>
                <a:schemeClr val="dk1"/>
              </a:buClr>
              <a:buSzPts val="1400"/>
              <a:buFont typeface="Overpass Light"/>
              <a:buChar char="●"/>
            </a:pPr>
            <a:r>
              <a:rPr lang="en">
                <a:solidFill>
                  <a:schemeClr val="dk1"/>
                </a:solidFill>
                <a:latin typeface="Overpass Light"/>
                <a:ea typeface="Overpass Light"/>
                <a:cs typeface="Overpass Light"/>
                <a:sym typeface="Overpass Light"/>
              </a:rPr>
              <a:t>Sprints               </a:t>
            </a:r>
            <a:endParaRPr>
              <a:solidFill>
                <a:schemeClr val="dk1"/>
              </a:solidFill>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rPr lang="en" sz="1200">
                <a:solidFill>
                  <a:srgbClr val="CC0000"/>
                </a:solidFill>
                <a:latin typeface="Overpass Light"/>
                <a:ea typeface="Overpass Light"/>
                <a:cs typeface="Overpass Light"/>
                <a:sym typeface="Overpass Light"/>
              </a:rPr>
              <a:t>Planning | Scrum meeting | Done-Done-Done | Retrospective</a:t>
            </a:r>
            <a:endParaRPr sz="1200">
              <a:solidFill>
                <a:srgbClr val="CC0000"/>
              </a:solidFill>
              <a:latin typeface="Overpass Light"/>
              <a:ea typeface="Overpass Light"/>
              <a:cs typeface="Overpass Light"/>
              <a:sym typeface="Overpass Light"/>
            </a:endParaRPr>
          </a:p>
          <a:p>
            <a:pPr indent="-317500" lvl="0" marL="457200" rtl="0" algn="l">
              <a:lnSpc>
                <a:spcPct val="115000"/>
              </a:lnSpc>
              <a:spcBef>
                <a:spcPts val="1000"/>
              </a:spcBef>
              <a:spcAft>
                <a:spcPts val="0"/>
              </a:spcAft>
              <a:buClr>
                <a:schemeClr val="dk1"/>
              </a:buClr>
              <a:buSzPts val="1400"/>
              <a:buFont typeface="Overpass Light"/>
              <a:buChar char="●"/>
            </a:pPr>
            <a:r>
              <a:rPr lang="en">
                <a:solidFill>
                  <a:schemeClr val="dk1"/>
                </a:solidFill>
                <a:latin typeface="Overpass Light"/>
                <a:ea typeface="Overpass Light"/>
                <a:cs typeface="Overpass Light"/>
                <a:sym typeface="Overpass Light"/>
              </a:rPr>
              <a:t>Tracking  </a:t>
            </a:r>
            <a:endParaRPr>
              <a:solidFill>
                <a:schemeClr val="dk1"/>
              </a:solidFill>
              <a:latin typeface="Overpass Light"/>
              <a:ea typeface="Overpass Light"/>
              <a:cs typeface="Overpass Light"/>
              <a:sym typeface="Overpass Light"/>
            </a:endParaRPr>
          </a:p>
          <a:p>
            <a:pPr indent="0" lvl="0" marL="457200" rtl="0" algn="l">
              <a:lnSpc>
                <a:spcPct val="115000"/>
              </a:lnSpc>
              <a:spcBef>
                <a:spcPts val="1000"/>
              </a:spcBef>
              <a:spcAft>
                <a:spcPts val="0"/>
              </a:spcAft>
              <a:buClr>
                <a:schemeClr val="dk1"/>
              </a:buClr>
              <a:buSzPts val="1100"/>
              <a:buFont typeface="Arial"/>
              <a:buNone/>
            </a:pPr>
            <a:r>
              <a:rPr lang="en" sz="1200">
                <a:solidFill>
                  <a:srgbClr val="CC0000"/>
                </a:solidFill>
                <a:latin typeface="Overpass Light"/>
                <a:ea typeface="Overpass Light"/>
                <a:cs typeface="Overpass Light"/>
                <a:sym typeface="Overpass Light"/>
              </a:rPr>
              <a:t>Requirements | In progress | In Review | Done | Backlog</a:t>
            </a:r>
            <a:endParaRPr sz="1200">
              <a:solidFill>
                <a:srgbClr val="CC0000"/>
              </a:solidFill>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a:solidFill>
                <a:schemeClr val="dk1"/>
              </a:solidFill>
              <a:latin typeface="Overpass Light"/>
              <a:ea typeface="Overpass Light"/>
              <a:cs typeface="Overpass Light"/>
              <a:sym typeface="Overpass Light"/>
            </a:endParaRPr>
          </a:p>
          <a:p>
            <a:pPr indent="0" lvl="0" marL="914400" rtl="0" algn="l">
              <a:lnSpc>
                <a:spcPct val="115000"/>
              </a:lnSpc>
              <a:spcBef>
                <a:spcPts val="1000"/>
              </a:spcBef>
              <a:spcAft>
                <a:spcPts val="0"/>
              </a:spcAft>
              <a:buNone/>
            </a:pPr>
            <a:r>
              <a:t/>
            </a:r>
            <a:endParaRPr>
              <a:solidFill>
                <a:schemeClr val="dk1"/>
              </a:solidFill>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5"/>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99" name="Google Shape;299;p35"/>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Let’s take a poll</a:t>
            </a:r>
            <a:endParaRPr sz="2000"/>
          </a:p>
        </p:txBody>
      </p:sp>
      <p:sp>
        <p:nvSpPr>
          <p:cNvPr id="300" name="Google Shape;300;p35"/>
          <p:cNvSpPr txBox="1"/>
          <p:nvPr/>
        </p:nvSpPr>
        <p:spPr>
          <a:xfrm>
            <a:off x="692831" y="1021700"/>
            <a:ext cx="7707000" cy="3471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6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pic>
        <p:nvPicPr>
          <p:cNvPr id="301" name="Google Shape;301;p35"/>
          <p:cNvPicPr preferRelativeResize="0"/>
          <p:nvPr/>
        </p:nvPicPr>
        <p:blipFill rotWithShape="1">
          <a:blip r:embed="rId3">
            <a:alphaModFix/>
          </a:blip>
          <a:srcRect b="3136" l="1654" r="1605" t="4339"/>
          <a:stretch/>
        </p:blipFill>
        <p:spPr>
          <a:xfrm>
            <a:off x="6252050" y="1742975"/>
            <a:ext cx="2500950" cy="1524775"/>
          </a:xfrm>
          <a:prstGeom prst="rect">
            <a:avLst/>
          </a:prstGeom>
          <a:noFill/>
          <a:ln cap="flat" cmpd="sng" w="38100">
            <a:solidFill>
              <a:srgbClr val="D9D9D9"/>
            </a:solidFill>
            <a:prstDash val="solid"/>
            <a:round/>
            <a:headEnd len="sm" w="sm" type="none"/>
            <a:tailEnd len="sm" w="sm" type="none"/>
          </a:ln>
        </p:spPr>
      </p:pic>
      <p:sp>
        <p:nvSpPr>
          <p:cNvPr id="302" name="Google Shape;302;p35"/>
          <p:cNvSpPr txBox="1"/>
          <p:nvPr/>
        </p:nvSpPr>
        <p:spPr>
          <a:xfrm>
            <a:off x="692831" y="1021700"/>
            <a:ext cx="7707000" cy="347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t/>
            </a:r>
            <a:endParaRPr b="1" sz="1600">
              <a:latin typeface="Overpass"/>
              <a:ea typeface="Overpass"/>
              <a:cs typeface="Overpass"/>
              <a:sym typeface="Overpass"/>
            </a:endParaRPr>
          </a:p>
          <a:p>
            <a:pPr indent="0" lvl="0" marL="0" rtl="0" algn="l">
              <a:lnSpc>
                <a:spcPct val="115000"/>
              </a:lnSpc>
              <a:spcBef>
                <a:spcPts val="600"/>
              </a:spcBef>
              <a:spcAft>
                <a:spcPts val="0"/>
              </a:spcAft>
              <a:buNone/>
            </a:pPr>
            <a:r>
              <a:t/>
            </a:r>
            <a:endParaRPr b="1" sz="1600">
              <a:latin typeface="Overpass"/>
              <a:ea typeface="Overpass"/>
              <a:cs typeface="Overpass"/>
              <a:sym typeface="Overpass"/>
            </a:endParaRPr>
          </a:p>
          <a:p>
            <a:pPr indent="0" lvl="0" marL="0" rtl="0" algn="l">
              <a:lnSpc>
                <a:spcPct val="115000"/>
              </a:lnSpc>
              <a:spcBef>
                <a:spcPts val="600"/>
              </a:spcBef>
              <a:spcAft>
                <a:spcPts val="0"/>
              </a:spcAft>
              <a:buNone/>
            </a:pPr>
            <a:r>
              <a:t/>
            </a:r>
            <a:endParaRPr b="1" sz="1600">
              <a:latin typeface="Overpass"/>
              <a:ea typeface="Overpass"/>
              <a:cs typeface="Overpass"/>
              <a:sym typeface="Overpass"/>
            </a:endParaRPr>
          </a:p>
          <a:p>
            <a:pPr indent="0" lvl="0" marL="0" rtl="0" algn="l">
              <a:lnSpc>
                <a:spcPct val="115000"/>
              </a:lnSpc>
              <a:spcBef>
                <a:spcPts val="600"/>
              </a:spcBef>
              <a:spcAft>
                <a:spcPts val="0"/>
              </a:spcAft>
              <a:buNone/>
            </a:pPr>
            <a:r>
              <a:t/>
            </a:r>
            <a:endParaRPr b="1" sz="1600">
              <a:latin typeface="Overpass"/>
              <a:ea typeface="Overpass"/>
              <a:cs typeface="Overpass"/>
              <a:sym typeface="Overpass"/>
            </a:endParaRPr>
          </a:p>
          <a:p>
            <a:pPr indent="0" lvl="0" marL="0" rtl="0" algn="l">
              <a:lnSpc>
                <a:spcPct val="115000"/>
              </a:lnSpc>
              <a:spcBef>
                <a:spcPts val="600"/>
              </a:spcBef>
              <a:spcAft>
                <a:spcPts val="0"/>
              </a:spcAft>
              <a:buNone/>
            </a:pPr>
            <a:r>
              <a:rPr b="1" lang="en" sz="1600">
                <a:latin typeface="Overpass"/>
                <a:ea typeface="Overpass"/>
                <a:cs typeface="Overpass"/>
                <a:sym typeface="Overpass"/>
              </a:rPr>
              <a:t>How good or bad is your experience with agile?</a:t>
            </a:r>
            <a:endParaRPr b="1" sz="1600">
              <a:latin typeface="Overpass"/>
              <a:ea typeface="Overpass"/>
              <a:cs typeface="Overpass"/>
              <a:sym typeface="Overpass"/>
            </a:endParaRPr>
          </a:p>
          <a:p>
            <a:pPr indent="0" lvl="0" marL="0" rtl="0" algn="l">
              <a:lnSpc>
                <a:spcPct val="115000"/>
              </a:lnSpc>
              <a:spcBef>
                <a:spcPts val="600"/>
              </a:spcBef>
              <a:spcAft>
                <a:spcPts val="0"/>
              </a:spcAft>
              <a:buNone/>
            </a:pPr>
            <a:r>
              <a:t/>
            </a:r>
            <a:endParaRPr b="1" sz="1600">
              <a:latin typeface="Overpass"/>
              <a:ea typeface="Overpass"/>
              <a:cs typeface="Overpass"/>
              <a:sym typeface="Overpass"/>
            </a:endParaRPr>
          </a:p>
          <a:p>
            <a:pPr indent="0" lvl="0" marL="0" rtl="0" algn="l">
              <a:lnSpc>
                <a:spcPct val="115000"/>
              </a:lnSpc>
              <a:spcBef>
                <a:spcPts val="600"/>
              </a:spcBef>
              <a:spcAft>
                <a:spcPts val="0"/>
              </a:spcAft>
              <a:buNone/>
            </a:pPr>
            <a:r>
              <a:t/>
            </a:r>
            <a:endParaRPr b="1" sz="1600">
              <a:latin typeface="Overpass"/>
              <a:ea typeface="Overpass"/>
              <a:cs typeface="Overpass"/>
              <a:sym typeface="Overpass"/>
            </a:endParaRPr>
          </a:p>
          <a:p>
            <a:pPr indent="0" lvl="0" marL="0" rtl="0" algn="l">
              <a:lnSpc>
                <a:spcPct val="115000"/>
              </a:lnSpc>
              <a:spcBef>
                <a:spcPts val="600"/>
              </a:spcBef>
              <a:spcAft>
                <a:spcPts val="0"/>
              </a:spcAft>
              <a:buNone/>
            </a:pPr>
            <a:r>
              <a:t/>
            </a:r>
            <a:endParaRPr b="1" sz="1600">
              <a:latin typeface="Overpass"/>
              <a:ea typeface="Overpass"/>
              <a:cs typeface="Overpass"/>
              <a:sym typeface="Overpass"/>
            </a:endParaRPr>
          </a:p>
        </p:txBody>
      </p:sp>
      <p:cxnSp>
        <p:nvCxnSpPr>
          <p:cNvPr id="303" name="Google Shape;303;p35"/>
          <p:cNvCxnSpPr/>
          <p:nvPr/>
        </p:nvCxnSpPr>
        <p:spPr>
          <a:xfrm>
            <a:off x="6022125" y="888625"/>
            <a:ext cx="0" cy="3494700"/>
          </a:xfrm>
          <a:prstGeom prst="straightConnector1">
            <a:avLst/>
          </a:prstGeom>
          <a:noFill/>
          <a:ln cap="flat" cmpd="sng" w="9525">
            <a:solidFill>
              <a:srgbClr val="CC0000"/>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6"/>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09" name="Google Shape;309;p36"/>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Challenges</a:t>
            </a:r>
            <a:endParaRPr sz="2000"/>
          </a:p>
        </p:txBody>
      </p:sp>
      <p:sp>
        <p:nvSpPr>
          <p:cNvPr id="310" name="Google Shape;310;p36"/>
          <p:cNvSpPr txBox="1"/>
          <p:nvPr/>
        </p:nvSpPr>
        <p:spPr>
          <a:xfrm>
            <a:off x="706818" y="1021700"/>
            <a:ext cx="7693800" cy="3471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6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pic>
        <p:nvPicPr>
          <p:cNvPr id="311" name="Google Shape;311;p36"/>
          <p:cNvPicPr preferRelativeResize="0"/>
          <p:nvPr/>
        </p:nvPicPr>
        <p:blipFill>
          <a:blip r:embed="rId3">
            <a:alphaModFix/>
          </a:blip>
          <a:stretch>
            <a:fillRect/>
          </a:stretch>
        </p:blipFill>
        <p:spPr>
          <a:xfrm>
            <a:off x="1281126" y="938226"/>
            <a:ext cx="6992597" cy="34710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7"/>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17" name="Google Shape;317;p37"/>
          <p:cNvSpPr txBox="1"/>
          <p:nvPr/>
        </p:nvSpPr>
        <p:spPr>
          <a:xfrm>
            <a:off x="717550" y="279925"/>
            <a:ext cx="7795200" cy="608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0"/>
              </a:spcBef>
              <a:spcAft>
                <a:spcPts val="0"/>
              </a:spcAft>
              <a:buNone/>
            </a:pPr>
            <a:r>
              <a:rPr lang="en" sz="2000">
                <a:solidFill>
                  <a:srgbClr val="EE0000"/>
                </a:solidFill>
                <a:latin typeface="Overpass Light"/>
                <a:ea typeface="Overpass Light"/>
                <a:cs typeface="Overpass Light"/>
                <a:sym typeface="Overpass Light"/>
              </a:rPr>
              <a:t>Even more challenges</a:t>
            </a:r>
            <a:endParaRPr sz="2000"/>
          </a:p>
        </p:txBody>
      </p:sp>
      <p:sp>
        <p:nvSpPr>
          <p:cNvPr id="318" name="Google Shape;318;p37"/>
          <p:cNvSpPr txBox="1"/>
          <p:nvPr/>
        </p:nvSpPr>
        <p:spPr>
          <a:xfrm>
            <a:off x="706825" y="1021700"/>
            <a:ext cx="8240100" cy="3471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SzPts val="1400"/>
              <a:buFont typeface="Overpass Light"/>
              <a:buChar char="●"/>
            </a:pPr>
            <a:r>
              <a:rPr lang="en">
                <a:latin typeface="Overpass Light"/>
                <a:ea typeface="Overpass Light"/>
                <a:cs typeface="Overpass Light"/>
                <a:sym typeface="Overpass Light"/>
              </a:rPr>
              <a:t>When to start? — Same sprint | One sprint later | Few sprints later | After the feature is complete</a:t>
            </a:r>
            <a:endParaRPr>
              <a:latin typeface="Overpass Light"/>
              <a:ea typeface="Overpass Light"/>
              <a:cs typeface="Overpass Light"/>
              <a:sym typeface="Overpass Light"/>
            </a:endParaRPr>
          </a:p>
          <a:p>
            <a:pPr indent="-317500" lvl="0" marL="457200" rtl="0" algn="l">
              <a:lnSpc>
                <a:spcPct val="115000"/>
              </a:lnSpc>
              <a:spcBef>
                <a:spcPts val="0"/>
              </a:spcBef>
              <a:spcAft>
                <a:spcPts val="0"/>
              </a:spcAft>
              <a:buSzPts val="1400"/>
              <a:buFont typeface="Overpass Light"/>
              <a:buChar char="●"/>
            </a:pPr>
            <a:r>
              <a:rPr lang="en">
                <a:latin typeface="Overpass Light"/>
                <a:ea typeface="Overpass Light"/>
                <a:cs typeface="Overpass Light"/>
                <a:sym typeface="Overpass Light"/>
              </a:rPr>
              <a:t>How to write a user story?</a:t>
            </a:r>
            <a:endParaRPr>
              <a:latin typeface="Overpass Light"/>
              <a:ea typeface="Overpass Light"/>
              <a:cs typeface="Overpass Light"/>
              <a:sym typeface="Overpass Light"/>
            </a:endParaRPr>
          </a:p>
          <a:p>
            <a:pPr indent="-317500" lvl="0" marL="457200" rtl="0" algn="l">
              <a:lnSpc>
                <a:spcPct val="115000"/>
              </a:lnSpc>
              <a:spcBef>
                <a:spcPts val="0"/>
              </a:spcBef>
              <a:spcAft>
                <a:spcPts val="0"/>
              </a:spcAft>
              <a:buSzPts val="1400"/>
              <a:buFont typeface="Overpass Light"/>
              <a:buChar char="●"/>
            </a:pPr>
            <a:r>
              <a:rPr lang="en">
                <a:latin typeface="Overpass Light"/>
                <a:ea typeface="Overpass Light"/>
                <a:cs typeface="Overpass Light"/>
                <a:sym typeface="Overpass Light"/>
              </a:rPr>
              <a:t>Developers are still exploring</a:t>
            </a:r>
            <a:endParaRPr>
              <a:latin typeface="Overpass Light"/>
              <a:ea typeface="Overpass Light"/>
              <a:cs typeface="Overpass Light"/>
              <a:sym typeface="Overpass Light"/>
            </a:endParaRPr>
          </a:p>
          <a:p>
            <a:pPr indent="-317500" lvl="0" marL="457200" rtl="0" algn="l">
              <a:lnSpc>
                <a:spcPct val="115000"/>
              </a:lnSpc>
              <a:spcBef>
                <a:spcPts val="0"/>
              </a:spcBef>
              <a:spcAft>
                <a:spcPts val="0"/>
              </a:spcAft>
              <a:buSzPts val="1400"/>
              <a:buFont typeface="Overpass Light"/>
              <a:buChar char="●"/>
            </a:pPr>
            <a:r>
              <a:rPr lang="en">
                <a:latin typeface="Overpass Light"/>
                <a:ea typeface="Overpass Light"/>
                <a:cs typeface="Overpass Light"/>
                <a:sym typeface="Overpass Light"/>
              </a:rPr>
              <a:t>Wireframes are still not available</a:t>
            </a:r>
            <a:endParaRPr>
              <a:latin typeface="Overpass Light"/>
              <a:ea typeface="Overpass Light"/>
              <a:cs typeface="Overpass Light"/>
              <a:sym typeface="Overpass Light"/>
            </a:endParaRPr>
          </a:p>
          <a:p>
            <a:pPr indent="-317500" lvl="0" marL="457200" rtl="0" algn="l">
              <a:lnSpc>
                <a:spcPct val="115000"/>
              </a:lnSpc>
              <a:spcBef>
                <a:spcPts val="0"/>
              </a:spcBef>
              <a:spcAft>
                <a:spcPts val="0"/>
              </a:spcAft>
              <a:buSzPts val="1400"/>
              <a:buFont typeface="Overpass Light"/>
              <a:buChar char="●"/>
            </a:pPr>
            <a:r>
              <a:rPr lang="en">
                <a:latin typeface="Overpass Light"/>
                <a:ea typeface="Overpass Light"/>
                <a:cs typeface="Overpass Light"/>
                <a:sym typeface="Overpass Light"/>
              </a:rPr>
              <a:t>Technical writers have tasks outside of scrum</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457200" rtl="0" algn="l">
              <a:lnSpc>
                <a:spcPct val="115000"/>
              </a:lnSpc>
              <a:spcBef>
                <a:spcPts val="1000"/>
              </a:spcBef>
              <a:spcAft>
                <a:spcPts val="0"/>
              </a:spcAft>
              <a:buNone/>
            </a:pPr>
            <a:r>
              <a:t/>
            </a:r>
            <a:endParaRPr>
              <a:latin typeface="Overpass Light"/>
              <a:ea typeface="Overpass Light"/>
              <a:cs typeface="Overpass Light"/>
              <a:sym typeface="Overpass Light"/>
            </a:endParaRPr>
          </a:p>
          <a:p>
            <a:pPr indent="0" lvl="0" marL="0" rtl="0" algn="l">
              <a:lnSpc>
                <a:spcPct val="115000"/>
              </a:lnSpc>
              <a:spcBef>
                <a:spcPts val="1000"/>
              </a:spcBef>
              <a:spcAft>
                <a:spcPts val="0"/>
              </a:spcAft>
              <a:buNone/>
            </a:pPr>
            <a:r>
              <a:t/>
            </a:r>
            <a:endParaRPr b="1" sz="2400">
              <a:latin typeface="Overpass"/>
              <a:ea typeface="Overpass"/>
              <a:cs typeface="Overpass"/>
              <a:sym typeface="Overpass"/>
            </a:endParaRPr>
          </a:p>
          <a:p>
            <a:pPr indent="0" lvl="0" marL="0" rtl="0" algn="l">
              <a:lnSpc>
                <a:spcPct val="115000"/>
              </a:lnSpc>
              <a:spcBef>
                <a:spcPts val="600"/>
              </a:spcBef>
              <a:spcAft>
                <a:spcPts val="0"/>
              </a:spcAft>
              <a:buNone/>
            </a:pPr>
            <a:r>
              <a:t/>
            </a:r>
            <a:endParaRPr b="1" sz="2400">
              <a:latin typeface="Overpass"/>
              <a:ea typeface="Overpass"/>
              <a:cs typeface="Overpass"/>
              <a:sym typeface="Overpass"/>
            </a:endParaRPr>
          </a:p>
        </p:txBody>
      </p:sp>
    </p:spTree>
  </p:cSld>
  <p:clrMapOvr>
    <a:masterClrMapping/>
  </p:clrMapOvr>
</p:sld>
</file>

<file path=ppt/theme/theme1.xml><?xml version="1.0" encoding="utf-8"?>
<a:theme xmlns:a="http://schemas.openxmlformats.org/drawingml/2006/main" xmlns:r="http://schemas.openxmlformats.org/officeDocument/2006/relationships" name="Red Hat widescreen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